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9"/>
  </p:notesMasterIdLst>
  <p:sldIdLst>
    <p:sldId id="265" r:id="rId2"/>
    <p:sldId id="268" r:id="rId3"/>
    <p:sldId id="280" r:id="rId4"/>
    <p:sldId id="281" r:id="rId5"/>
    <p:sldId id="282" r:id="rId6"/>
    <p:sldId id="283" r:id="rId7"/>
    <p:sldId id="327" r:id="rId8"/>
    <p:sldId id="286" r:id="rId9"/>
    <p:sldId id="328" r:id="rId10"/>
    <p:sldId id="285" r:id="rId11"/>
    <p:sldId id="287" r:id="rId12"/>
    <p:sldId id="329" r:id="rId13"/>
    <p:sldId id="288" r:id="rId14"/>
    <p:sldId id="330" r:id="rId15"/>
    <p:sldId id="289" r:id="rId16"/>
    <p:sldId id="291" r:id="rId17"/>
    <p:sldId id="292" r:id="rId18"/>
    <p:sldId id="263" r:id="rId19"/>
    <p:sldId id="293" r:id="rId20"/>
    <p:sldId id="295" r:id="rId21"/>
    <p:sldId id="296" r:id="rId22"/>
    <p:sldId id="297" r:id="rId23"/>
    <p:sldId id="294" r:id="rId24"/>
    <p:sldId id="298" r:id="rId25"/>
    <p:sldId id="299" r:id="rId26"/>
    <p:sldId id="301" r:id="rId27"/>
    <p:sldId id="300" r:id="rId28"/>
    <p:sldId id="302" r:id="rId29"/>
    <p:sldId id="319" r:id="rId30"/>
    <p:sldId id="305" r:id="rId31"/>
    <p:sldId id="332" r:id="rId32"/>
    <p:sldId id="306" r:id="rId33"/>
    <p:sldId id="307" r:id="rId34"/>
    <p:sldId id="308" r:id="rId35"/>
    <p:sldId id="275" r:id="rId36"/>
    <p:sldId id="333" r:id="rId37"/>
    <p:sldId id="324" r:id="rId38"/>
    <p:sldId id="325" r:id="rId39"/>
    <p:sldId id="321" r:id="rId40"/>
    <p:sldId id="322" r:id="rId41"/>
    <p:sldId id="323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31" r:id="rId51"/>
    <p:sldId id="317" r:id="rId52"/>
    <p:sldId id="318" r:id="rId53"/>
    <p:sldId id="335" r:id="rId54"/>
    <p:sldId id="334" r:id="rId55"/>
    <p:sldId id="337" r:id="rId56"/>
    <p:sldId id="336" r:id="rId57"/>
    <p:sldId id="33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1EA"/>
    <a:srgbClr val="FFF7E0"/>
    <a:srgbClr val="F468D6"/>
    <a:srgbClr val="F8C2EC"/>
    <a:srgbClr val="EAE2CF"/>
    <a:srgbClr val="FBD632"/>
    <a:srgbClr val="6F2019"/>
    <a:srgbClr val="FFF1B1"/>
    <a:srgbClr val="FFE463"/>
    <a:srgbClr val="F1B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2" autoAdjust="0"/>
    <p:restoredTop sz="94660"/>
  </p:normalViewPr>
  <p:slideViewPr>
    <p:cSldViewPr snapToGrid="0">
      <p:cViewPr varScale="1">
        <p:scale>
          <a:sx n="65" d="100"/>
          <a:sy n="65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D317F-1382-4EAC-95A4-A3C9720CFF2E}" type="datetimeFigureOut">
              <a:rPr lang="en-GB" smtClean="0"/>
              <a:t>12/02/2022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29A26-6E3A-43A4-8422-A056E25DFC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203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ion.com/article/88111340563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ion.com/article/88111340563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ion.com/article/88111340563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ion.com/article/88111340563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ion.com/article/88111340563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ion.com/article/88111340563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ion.com/article/88111340563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ion.com/article/88111340563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ion.com/article/88111340563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ion.com/article/88111340563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ion.com/article/88111340563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sion.com/article/88111340563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182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 tooltip="https://www.freesion.com/article/88111340563/"/>
              </a:rPr>
              <a:t>This Photo</a:t>
            </a:r>
            <a:r>
              <a:rPr lang="en-GB" sz="1200" dirty="0"/>
              <a:t> by Unknown Author is licensed under </a:t>
            </a:r>
            <a:r>
              <a:rPr lang="en-GB" sz="1200" dirty="0">
                <a:hlinkClick r:id="rId4" tooltip="https://creativecommons.org/licenses/by-sa/3.0/"/>
              </a:rPr>
              <a:t>CC BY-SA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29A26-6E3A-43A4-8422-A056E25DFC3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480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002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034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30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52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619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182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929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46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672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 tooltip="https://www.freesion.com/article/88111340563/"/>
              </a:rPr>
              <a:t>This Photo</a:t>
            </a:r>
            <a:r>
              <a:rPr lang="en-GB" sz="1200" dirty="0"/>
              <a:t> by Unknown Author is licensed under </a:t>
            </a:r>
            <a:r>
              <a:rPr lang="en-GB" sz="1200" dirty="0">
                <a:hlinkClick r:id="rId4" tooltip="https://creativecommons.org/licenses/by-sa/3.0/"/>
              </a:rPr>
              <a:t>CC BY-SA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29A26-6E3A-43A4-8422-A056E25DFC3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80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230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1587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1825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621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547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140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622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4767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3699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669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 tooltip="https://www.freesion.com/article/88111340563/"/>
              </a:rPr>
              <a:t>This Photo</a:t>
            </a:r>
            <a:r>
              <a:rPr lang="en-GB" sz="1200" dirty="0"/>
              <a:t> by Unknown Author is licensed under </a:t>
            </a:r>
            <a:r>
              <a:rPr lang="en-GB" sz="1200" dirty="0">
                <a:hlinkClick r:id="rId4" tooltip="https://creativecommons.org/licenses/by-sa/3.0/"/>
              </a:rPr>
              <a:t>CC BY-SA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29A26-6E3A-43A4-8422-A056E25DFC3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3636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290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79333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450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7497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7110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4692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5422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08954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9335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3549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 tooltip="https://www.freesion.com/article/88111340563/"/>
              </a:rPr>
              <a:t>This Photo</a:t>
            </a:r>
            <a:r>
              <a:rPr lang="en-GB" sz="1200" dirty="0"/>
              <a:t> by Unknown Author is licensed under </a:t>
            </a:r>
            <a:r>
              <a:rPr lang="en-GB" sz="1200" dirty="0">
                <a:hlinkClick r:id="rId4" tooltip="https://creativecommons.org/licenses/by-sa/3.0/"/>
              </a:rPr>
              <a:t>CC BY-SA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29A26-6E3A-43A4-8422-A056E25DFC3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1043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0268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2127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722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2923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909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40054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 tooltip="https://www.freesion.com/article/88111340563/"/>
              </a:rPr>
              <a:t>This Photo</a:t>
            </a:r>
            <a:r>
              <a:rPr lang="en-GB" sz="1200" dirty="0"/>
              <a:t> by Unknown Author is licensed under </a:t>
            </a:r>
            <a:r>
              <a:rPr lang="en-GB" sz="1200" dirty="0">
                <a:hlinkClick r:id="rId4" tooltip="https://creativecommons.org/licenses/by-sa/3.0/"/>
              </a:rPr>
              <a:t>CC BY-SA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29A26-6E3A-43A4-8422-A056E25DFC3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267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1566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2349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E1B693-632D-4080-9CF6-EA28B66DC80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263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 tooltip="https://www.freesion.com/article/88111340563/"/>
              </a:rPr>
              <a:t>This Photo</a:t>
            </a:r>
            <a:r>
              <a:rPr lang="en-GB" sz="1200" dirty="0"/>
              <a:t> by Unknown Author is licensed under </a:t>
            </a:r>
            <a:r>
              <a:rPr lang="en-GB" sz="1200" dirty="0">
                <a:hlinkClick r:id="rId4" tooltip="https://creativecommons.org/licenses/by-sa/3.0/"/>
              </a:rPr>
              <a:t>CC BY-SA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29A26-6E3A-43A4-8422-A056E25DFC3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99065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 tooltip="https://www.freesion.com/article/88111340563/"/>
              </a:rPr>
              <a:t>This Photo</a:t>
            </a:r>
            <a:r>
              <a:rPr lang="en-GB" sz="1200" dirty="0"/>
              <a:t> by Unknown Author is licensed under </a:t>
            </a:r>
            <a:r>
              <a:rPr lang="en-GB" sz="1200" dirty="0">
                <a:hlinkClick r:id="rId4" tooltip="https://creativecommons.org/licenses/by-sa/3.0/"/>
              </a:rPr>
              <a:t>CC BY-SA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29A26-6E3A-43A4-8422-A056E25DFC3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384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 tooltip="https://www.freesion.com/article/88111340563/"/>
              </a:rPr>
              <a:t>This Photo</a:t>
            </a:r>
            <a:r>
              <a:rPr lang="en-GB" sz="1200" dirty="0"/>
              <a:t> by Unknown Author is licensed under </a:t>
            </a:r>
            <a:r>
              <a:rPr lang="en-GB" sz="1200" dirty="0">
                <a:hlinkClick r:id="rId4" tooltip="https://creativecommons.org/licenses/by-sa/3.0/"/>
              </a:rPr>
              <a:t>CC BY-SA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29A26-6E3A-43A4-8422-A056E25DFC3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3843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9595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287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 tooltip="https://www.freesion.com/article/88111340563/"/>
              </a:rPr>
              <a:t>This Photo</a:t>
            </a:r>
            <a:r>
              <a:rPr lang="en-GB" sz="1200" dirty="0"/>
              <a:t> by Unknown Author is licensed under </a:t>
            </a:r>
            <a:r>
              <a:rPr lang="en-GB" sz="1200" dirty="0">
                <a:hlinkClick r:id="rId4" tooltip="https://creativecommons.org/licenses/by-sa/3.0/"/>
              </a:rPr>
              <a:t>CC BY-SA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29A26-6E3A-43A4-8422-A056E25DFC3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181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 tooltip="https://www.freesion.com/article/88111340563/"/>
              </a:rPr>
              <a:t>This Photo</a:t>
            </a:r>
            <a:r>
              <a:rPr lang="en-GB" sz="1200" dirty="0"/>
              <a:t> by Unknown Author is licensed under </a:t>
            </a:r>
            <a:r>
              <a:rPr lang="en-GB" sz="1200" dirty="0">
                <a:hlinkClick r:id="rId4" tooltip="https://creativecommons.org/licenses/by-sa/3.0/"/>
              </a:rPr>
              <a:t>CC BY-SA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29A26-6E3A-43A4-8422-A056E25DFC3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536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 tooltip="https://www.freesion.com/article/88111340563/"/>
              </a:rPr>
              <a:t>This Photo</a:t>
            </a:r>
            <a:r>
              <a:rPr lang="en-GB" sz="1200" dirty="0"/>
              <a:t> by Unknown Author is licensed under </a:t>
            </a:r>
            <a:r>
              <a:rPr lang="en-GB" sz="1200" dirty="0">
                <a:hlinkClick r:id="rId4" tooltip="https://creativecommons.org/licenses/by-sa/3.0/"/>
              </a:rPr>
              <a:t>CC BY-SA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29A26-6E3A-43A4-8422-A056E25DFC3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724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hlinkClick r:id="rId3" tooltip="https://www.freesion.com/article/88111340563/"/>
              </a:rPr>
              <a:t>This Photo</a:t>
            </a:r>
            <a:r>
              <a:rPr lang="en-GB" sz="1200" dirty="0"/>
              <a:t> by Unknown Author is licensed under </a:t>
            </a:r>
            <a:r>
              <a:rPr lang="en-GB" sz="1200" dirty="0">
                <a:hlinkClick r:id="rId4" tooltip="https://creativecommons.org/licenses/by-sa/3.0/"/>
              </a:rPr>
              <a:t>CC BY-SA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29A26-6E3A-43A4-8422-A056E25DFC3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608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2022/2/12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38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605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97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8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246667" y="214460"/>
            <a:ext cx="7946796" cy="6429081"/>
          </a:xfrm>
          <a:custGeom>
            <a:avLst/>
            <a:gdLst>
              <a:gd name="connsiteX0" fmla="*/ 0 w 7946796"/>
              <a:gd name="connsiteY0" fmla="*/ 0 h 6429081"/>
              <a:gd name="connsiteX1" fmla="*/ 7946796 w 7946796"/>
              <a:gd name="connsiteY1" fmla="*/ 0 h 6429081"/>
              <a:gd name="connsiteX2" fmla="*/ 7946796 w 7946796"/>
              <a:gd name="connsiteY2" fmla="*/ 6429081 h 6429081"/>
              <a:gd name="connsiteX3" fmla="*/ 0 w 7946796"/>
              <a:gd name="connsiteY3" fmla="*/ 6429081 h 642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46796" h="6429081">
                <a:moveTo>
                  <a:pt x="0" y="0"/>
                </a:moveTo>
                <a:lnTo>
                  <a:pt x="7946796" y="0"/>
                </a:lnTo>
                <a:lnTo>
                  <a:pt x="7946796" y="6429081"/>
                </a:lnTo>
                <a:lnTo>
                  <a:pt x="0" y="64290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04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E463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8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2022/2/12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370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1.pn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hyperlink" Target="https://www.freesion.com/article/88111340563/" TargetMode="External"/><Relationship Id="rId9" Type="http://schemas.openxmlformats.org/officeDocument/2006/relationships/image" Target="../media/image5.svg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png"/><Relationship Id="rId15" Type="http://schemas.openxmlformats.org/officeDocument/2006/relationships/image" Target="../media/image8.svg"/><Relationship Id="rId10" Type="http://schemas.openxmlformats.org/officeDocument/2006/relationships/image" Target="../media/image9.png"/><Relationship Id="rId4" Type="http://schemas.openxmlformats.org/officeDocument/2006/relationships/hyperlink" Target="https://www.freesion.com/article/88111340563/" TargetMode="External"/><Relationship Id="rId9" Type="http://schemas.openxmlformats.org/officeDocument/2006/relationships/image" Target="../media/image5.svg"/><Relationship Id="rId1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11.png"/><Relationship Id="rId17" Type="http://schemas.openxmlformats.org/officeDocument/2006/relationships/image" Target="../media/image8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hyperlink" Target="https://www.freesion.com/article/88111340563/" TargetMode="External"/><Relationship Id="rId9" Type="http://schemas.openxmlformats.org/officeDocument/2006/relationships/image" Target="../media/image5.svg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21" Type="http://schemas.openxmlformats.org/officeDocument/2006/relationships/image" Target="../media/image8.svg"/><Relationship Id="rId7" Type="http://schemas.openxmlformats.org/officeDocument/2006/relationships/image" Target="../media/image3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hyperlink" Target="https://www.freesion.com/article/88111340563/" TargetMode="External"/><Relationship Id="rId9" Type="http://schemas.openxmlformats.org/officeDocument/2006/relationships/image" Target="../media/image5.sv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svg"/><Relationship Id="rId11" Type="http://schemas.openxmlformats.org/officeDocument/2006/relationships/image" Target="../media/image8.sv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https://www.freesion.com/article/88111340563/" TargetMode="External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26" Type="http://schemas.openxmlformats.org/officeDocument/2006/relationships/image" Target="../media/image40.sv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29" Type="http://schemas.openxmlformats.org/officeDocument/2006/relationships/image" Target="../media/image43.svg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24" Type="http://schemas.openxmlformats.org/officeDocument/2006/relationships/image" Target="../media/image38.sv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31" Type="http://schemas.openxmlformats.org/officeDocument/2006/relationships/image" Target="../media/image8.svg"/><Relationship Id="rId4" Type="http://schemas.openxmlformats.org/officeDocument/2006/relationships/image" Target="../media/image19.jpe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svg"/><Relationship Id="rId27" Type="http://schemas.openxmlformats.org/officeDocument/2006/relationships/image" Target="../media/image41.png"/><Relationship Id="rId30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4.png"/><Relationship Id="rId3" Type="http://schemas.openxmlformats.org/officeDocument/2006/relationships/image" Target="../media/image19.jpeg"/><Relationship Id="rId21" Type="http://schemas.openxmlformats.org/officeDocument/2006/relationships/image" Target="../media/image36.svg"/><Relationship Id="rId34" Type="http://schemas.openxmlformats.org/officeDocument/2006/relationships/image" Target="../media/image10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3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32" Type="http://schemas.openxmlformats.org/officeDocument/2006/relationships/image" Target="../media/image8.sv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28" Type="http://schemas.openxmlformats.org/officeDocument/2006/relationships/image" Target="../media/image41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5.svg"/><Relationship Id="rId30" Type="http://schemas.openxmlformats.org/officeDocument/2006/relationships/image" Target="../media/image43.svg"/><Relationship Id="rId8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4.png"/><Relationship Id="rId39" Type="http://schemas.openxmlformats.org/officeDocument/2006/relationships/image" Target="../media/image8.svg"/><Relationship Id="rId21" Type="http://schemas.openxmlformats.org/officeDocument/2006/relationships/image" Target="../media/image36.svg"/><Relationship Id="rId34" Type="http://schemas.openxmlformats.org/officeDocument/2006/relationships/image" Target="../media/image49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33" Type="http://schemas.openxmlformats.org/officeDocument/2006/relationships/image" Target="../media/image48.svg"/><Relationship Id="rId38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43.sv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28" Type="http://schemas.openxmlformats.org/officeDocument/2006/relationships/image" Target="../media/image41.png"/><Relationship Id="rId36" Type="http://schemas.openxmlformats.org/officeDocument/2006/relationships/image" Target="../media/image42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10.sv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5.svg"/><Relationship Id="rId30" Type="http://schemas.openxmlformats.org/officeDocument/2006/relationships/image" Target="../media/image9.png"/><Relationship Id="rId35" Type="http://schemas.openxmlformats.org/officeDocument/2006/relationships/image" Target="../media/image50.svg"/><Relationship Id="rId8" Type="http://schemas.openxmlformats.org/officeDocument/2006/relationships/image" Target="../media/image23.png"/><Relationship Id="rId3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26" Type="http://schemas.openxmlformats.org/officeDocument/2006/relationships/image" Target="../media/image40.svg"/><Relationship Id="rId39" Type="http://schemas.openxmlformats.org/officeDocument/2006/relationships/image" Target="../media/image53.jpg"/><Relationship Id="rId21" Type="http://schemas.openxmlformats.org/officeDocument/2006/relationships/image" Target="../media/image35.png"/><Relationship Id="rId34" Type="http://schemas.openxmlformats.org/officeDocument/2006/relationships/image" Target="../media/image48.svg"/><Relationship Id="rId42" Type="http://schemas.openxmlformats.org/officeDocument/2006/relationships/image" Target="../media/image43.sv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29" Type="http://schemas.openxmlformats.org/officeDocument/2006/relationships/image" Target="../media/image51.png"/><Relationship Id="rId41" Type="http://schemas.openxmlformats.org/officeDocument/2006/relationships/image" Target="../media/image42.png"/><Relationship Id="rId1" Type="http://schemas.openxmlformats.org/officeDocument/2006/relationships/themeOverride" Target="../theme/themeOverride2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24" Type="http://schemas.openxmlformats.org/officeDocument/2006/relationships/image" Target="../media/image38.svg"/><Relationship Id="rId32" Type="http://schemas.openxmlformats.org/officeDocument/2006/relationships/image" Target="../media/image46.png"/><Relationship Id="rId37" Type="http://schemas.openxmlformats.org/officeDocument/2006/relationships/image" Target="../media/image49.png"/><Relationship Id="rId40" Type="http://schemas.openxmlformats.org/officeDocument/2006/relationships/image" Target="../media/image54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5.svg"/><Relationship Id="rId36" Type="http://schemas.openxmlformats.org/officeDocument/2006/relationships/image" Target="../media/image10.sv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31" Type="http://schemas.openxmlformats.org/officeDocument/2006/relationships/image" Target="../media/image41.png"/><Relationship Id="rId44" Type="http://schemas.openxmlformats.org/officeDocument/2006/relationships/image" Target="../media/image8.svg"/><Relationship Id="rId4" Type="http://schemas.openxmlformats.org/officeDocument/2006/relationships/image" Target="../media/image19.jpe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6.svg"/><Relationship Id="rId27" Type="http://schemas.openxmlformats.org/officeDocument/2006/relationships/image" Target="../media/image44.png"/><Relationship Id="rId30" Type="http://schemas.openxmlformats.org/officeDocument/2006/relationships/image" Target="../media/image52.svg"/><Relationship Id="rId35" Type="http://schemas.openxmlformats.org/officeDocument/2006/relationships/image" Target="../media/image9.png"/><Relationship Id="rId43" Type="http://schemas.openxmlformats.org/officeDocument/2006/relationships/image" Target="../media/image7.png"/><Relationship Id="rId8" Type="http://schemas.openxmlformats.org/officeDocument/2006/relationships/image" Target="../media/image22.svg"/><Relationship Id="rId3" Type="http://schemas.openxmlformats.org/officeDocument/2006/relationships/notesSlide" Target="../notesSlides/notesSlide14.xml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image" Target="../media/image50.sv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4.png"/><Relationship Id="rId39" Type="http://schemas.openxmlformats.org/officeDocument/2006/relationships/image" Target="../media/image54.png"/><Relationship Id="rId21" Type="http://schemas.openxmlformats.org/officeDocument/2006/relationships/image" Target="../media/image36.svg"/><Relationship Id="rId34" Type="http://schemas.openxmlformats.org/officeDocument/2006/relationships/image" Target="../media/image9.png"/><Relationship Id="rId42" Type="http://schemas.openxmlformats.org/officeDocument/2006/relationships/image" Target="../media/image7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52.svg"/><Relationship Id="rId41" Type="http://schemas.openxmlformats.org/officeDocument/2006/relationships/image" Target="../media/image43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0.svg"/><Relationship Id="rId40" Type="http://schemas.openxmlformats.org/officeDocument/2006/relationships/image" Target="../media/image42.pn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28" Type="http://schemas.openxmlformats.org/officeDocument/2006/relationships/image" Target="../media/image51.png"/><Relationship Id="rId36" Type="http://schemas.openxmlformats.org/officeDocument/2006/relationships/image" Target="../media/image49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6.pn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5.svg"/><Relationship Id="rId30" Type="http://schemas.openxmlformats.org/officeDocument/2006/relationships/image" Target="../media/image41.png"/><Relationship Id="rId35" Type="http://schemas.openxmlformats.org/officeDocument/2006/relationships/image" Target="../media/image10.svg"/><Relationship Id="rId43" Type="http://schemas.openxmlformats.org/officeDocument/2006/relationships/image" Target="../media/image8.sv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33" Type="http://schemas.openxmlformats.org/officeDocument/2006/relationships/image" Target="../media/image48.svg"/><Relationship Id="rId38" Type="http://schemas.openxmlformats.org/officeDocument/2006/relationships/image" Target="../media/image5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4.png"/><Relationship Id="rId39" Type="http://schemas.openxmlformats.org/officeDocument/2006/relationships/image" Target="../media/image54.png"/><Relationship Id="rId21" Type="http://schemas.openxmlformats.org/officeDocument/2006/relationships/image" Target="../media/image36.svg"/><Relationship Id="rId34" Type="http://schemas.openxmlformats.org/officeDocument/2006/relationships/image" Target="../media/image9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52.svg"/><Relationship Id="rId41" Type="http://schemas.openxmlformats.org/officeDocument/2006/relationships/image" Target="../media/image8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0.svg"/><Relationship Id="rId40" Type="http://schemas.openxmlformats.org/officeDocument/2006/relationships/image" Target="../media/image7.pn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28" Type="http://schemas.openxmlformats.org/officeDocument/2006/relationships/image" Target="../media/image51.png"/><Relationship Id="rId36" Type="http://schemas.openxmlformats.org/officeDocument/2006/relationships/image" Target="../media/image49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6.pn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5.svg"/><Relationship Id="rId30" Type="http://schemas.openxmlformats.org/officeDocument/2006/relationships/image" Target="../media/image41.png"/><Relationship Id="rId35" Type="http://schemas.openxmlformats.org/officeDocument/2006/relationships/image" Target="../media/image10.sv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33" Type="http://schemas.openxmlformats.org/officeDocument/2006/relationships/image" Target="../media/image48.svg"/><Relationship Id="rId38" Type="http://schemas.openxmlformats.org/officeDocument/2006/relationships/image" Target="../media/image53.jp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4.png"/><Relationship Id="rId39" Type="http://schemas.openxmlformats.org/officeDocument/2006/relationships/image" Target="../media/image54.png"/><Relationship Id="rId21" Type="http://schemas.openxmlformats.org/officeDocument/2006/relationships/image" Target="../media/image36.svg"/><Relationship Id="rId34" Type="http://schemas.openxmlformats.org/officeDocument/2006/relationships/image" Target="../media/image9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52.svg"/><Relationship Id="rId41" Type="http://schemas.openxmlformats.org/officeDocument/2006/relationships/image" Target="../media/image8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0.svg"/><Relationship Id="rId40" Type="http://schemas.openxmlformats.org/officeDocument/2006/relationships/image" Target="../media/image7.pn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28" Type="http://schemas.openxmlformats.org/officeDocument/2006/relationships/image" Target="../media/image51.png"/><Relationship Id="rId36" Type="http://schemas.openxmlformats.org/officeDocument/2006/relationships/image" Target="../media/image49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6.pn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5.svg"/><Relationship Id="rId30" Type="http://schemas.openxmlformats.org/officeDocument/2006/relationships/image" Target="../media/image41.png"/><Relationship Id="rId35" Type="http://schemas.openxmlformats.org/officeDocument/2006/relationships/image" Target="../media/image10.sv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33" Type="http://schemas.openxmlformats.org/officeDocument/2006/relationships/image" Target="../media/image48.svg"/><Relationship Id="rId38" Type="http://schemas.openxmlformats.org/officeDocument/2006/relationships/image" Target="../media/image53.jp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4.png"/><Relationship Id="rId39" Type="http://schemas.openxmlformats.org/officeDocument/2006/relationships/image" Target="../media/image54.png"/><Relationship Id="rId21" Type="http://schemas.openxmlformats.org/officeDocument/2006/relationships/image" Target="../media/image36.svg"/><Relationship Id="rId34" Type="http://schemas.openxmlformats.org/officeDocument/2006/relationships/image" Target="../media/image9.png"/><Relationship Id="rId42" Type="http://schemas.openxmlformats.org/officeDocument/2006/relationships/image" Target="../media/image42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1.png"/><Relationship Id="rId29" Type="http://schemas.openxmlformats.org/officeDocument/2006/relationships/image" Target="../media/image52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0.svg"/><Relationship Id="rId40" Type="http://schemas.openxmlformats.org/officeDocument/2006/relationships/image" Target="../media/image55.png"/><Relationship Id="rId45" Type="http://schemas.openxmlformats.org/officeDocument/2006/relationships/image" Target="../media/image8.sv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28" Type="http://schemas.openxmlformats.org/officeDocument/2006/relationships/image" Target="../media/image51.png"/><Relationship Id="rId36" Type="http://schemas.openxmlformats.org/officeDocument/2006/relationships/image" Target="../media/image49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6.png"/><Relationship Id="rId44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5.svg"/><Relationship Id="rId30" Type="http://schemas.openxmlformats.org/officeDocument/2006/relationships/image" Target="../media/image41.png"/><Relationship Id="rId35" Type="http://schemas.openxmlformats.org/officeDocument/2006/relationships/image" Target="../media/image10.svg"/><Relationship Id="rId43" Type="http://schemas.openxmlformats.org/officeDocument/2006/relationships/image" Target="../media/image43.sv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33" Type="http://schemas.openxmlformats.org/officeDocument/2006/relationships/image" Target="../media/image48.svg"/><Relationship Id="rId38" Type="http://schemas.openxmlformats.org/officeDocument/2006/relationships/image" Target="../media/image53.jpg"/><Relationship Id="rId20" Type="http://schemas.openxmlformats.org/officeDocument/2006/relationships/image" Target="../media/image35.png"/><Relationship Id="rId41" Type="http://schemas.openxmlformats.org/officeDocument/2006/relationships/image" Target="../media/image56.sv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4.png"/><Relationship Id="rId39" Type="http://schemas.openxmlformats.org/officeDocument/2006/relationships/image" Target="../media/image54.png"/><Relationship Id="rId21" Type="http://schemas.openxmlformats.org/officeDocument/2006/relationships/image" Target="../media/image36.svg"/><Relationship Id="rId34" Type="http://schemas.openxmlformats.org/officeDocument/2006/relationships/image" Target="../media/image9.png"/><Relationship Id="rId42" Type="http://schemas.openxmlformats.org/officeDocument/2006/relationships/image" Target="../media/image7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52.svg"/><Relationship Id="rId41" Type="http://schemas.openxmlformats.org/officeDocument/2006/relationships/image" Target="../media/image43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0.svg"/><Relationship Id="rId40" Type="http://schemas.openxmlformats.org/officeDocument/2006/relationships/image" Target="../media/image42.pn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38.svg"/><Relationship Id="rId28" Type="http://schemas.openxmlformats.org/officeDocument/2006/relationships/image" Target="../media/image51.png"/><Relationship Id="rId36" Type="http://schemas.openxmlformats.org/officeDocument/2006/relationships/image" Target="../media/image49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6.pn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5.svg"/><Relationship Id="rId30" Type="http://schemas.openxmlformats.org/officeDocument/2006/relationships/image" Target="../media/image41.png"/><Relationship Id="rId35" Type="http://schemas.openxmlformats.org/officeDocument/2006/relationships/image" Target="../media/image10.svg"/><Relationship Id="rId43" Type="http://schemas.openxmlformats.org/officeDocument/2006/relationships/image" Target="../media/image8.sv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0.svg"/><Relationship Id="rId33" Type="http://schemas.openxmlformats.org/officeDocument/2006/relationships/image" Target="../media/image48.svg"/><Relationship Id="rId38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1.png"/><Relationship Id="rId26" Type="http://schemas.openxmlformats.org/officeDocument/2006/relationships/image" Target="../media/image8.svg"/><Relationship Id="rId3" Type="http://schemas.openxmlformats.org/officeDocument/2006/relationships/image" Target="../media/image19.jpeg"/><Relationship Id="rId21" Type="http://schemas.openxmlformats.org/officeDocument/2006/relationships/image" Target="../media/image40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0.svg"/><Relationship Id="rId25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9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43.svg"/><Relationship Id="rId5" Type="http://schemas.microsoft.com/office/2007/relationships/hdphoto" Target="../media/hdphoto1.wdp"/><Relationship Id="rId15" Type="http://schemas.openxmlformats.org/officeDocument/2006/relationships/image" Target="../media/image34.svg"/><Relationship Id="rId23" Type="http://schemas.openxmlformats.org/officeDocument/2006/relationships/image" Target="../media/image42.png"/><Relationship Id="rId10" Type="http://schemas.openxmlformats.org/officeDocument/2006/relationships/image" Target="../media/image25.png"/><Relationship Id="rId19" Type="http://schemas.openxmlformats.org/officeDocument/2006/relationships/image" Target="../media/image32.sv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57.png"/><Relationship Id="rId39" Type="http://schemas.openxmlformats.org/officeDocument/2006/relationships/image" Target="../media/image60.png"/><Relationship Id="rId21" Type="http://schemas.openxmlformats.org/officeDocument/2006/relationships/image" Target="../media/image38.svg"/><Relationship Id="rId34" Type="http://schemas.openxmlformats.org/officeDocument/2006/relationships/image" Target="../media/image43.svg"/><Relationship Id="rId42" Type="http://schemas.openxmlformats.org/officeDocument/2006/relationships/image" Target="../media/image63.sv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29" Type="http://schemas.openxmlformats.org/officeDocument/2006/relationships/image" Target="../media/image53.jpg"/><Relationship Id="rId41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47.png"/><Relationship Id="rId32" Type="http://schemas.openxmlformats.org/officeDocument/2006/relationships/image" Target="../media/image45.svg"/><Relationship Id="rId37" Type="http://schemas.openxmlformats.org/officeDocument/2006/relationships/image" Target="../media/image59.jpg"/><Relationship Id="rId40" Type="http://schemas.openxmlformats.org/officeDocument/2006/relationships/image" Target="../media/image61.sv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1.png"/><Relationship Id="rId36" Type="http://schemas.openxmlformats.org/officeDocument/2006/relationships/image" Target="../media/image52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4.png"/><Relationship Id="rId44" Type="http://schemas.openxmlformats.org/officeDocument/2006/relationships/image" Target="../media/image8.sv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58.svg"/><Relationship Id="rId30" Type="http://schemas.openxmlformats.org/officeDocument/2006/relationships/image" Target="../media/image54.png"/><Relationship Id="rId35" Type="http://schemas.openxmlformats.org/officeDocument/2006/relationships/image" Target="../media/image51.png"/><Relationship Id="rId43" Type="http://schemas.openxmlformats.org/officeDocument/2006/relationships/image" Target="../media/image7.pn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8.svg"/><Relationship Id="rId33" Type="http://schemas.openxmlformats.org/officeDocument/2006/relationships/image" Target="../media/image42.png"/><Relationship Id="rId38" Type="http://schemas.openxmlformats.org/officeDocument/2006/relationships/hyperlink" Target="https://www.flickr.com/photos/sbeebe/11427509466" TargetMode="Externa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57.png"/><Relationship Id="rId39" Type="http://schemas.openxmlformats.org/officeDocument/2006/relationships/image" Target="../media/image60.png"/><Relationship Id="rId21" Type="http://schemas.openxmlformats.org/officeDocument/2006/relationships/image" Target="../media/image38.svg"/><Relationship Id="rId34" Type="http://schemas.openxmlformats.org/officeDocument/2006/relationships/image" Target="../media/image43.svg"/><Relationship Id="rId42" Type="http://schemas.openxmlformats.org/officeDocument/2006/relationships/image" Target="../media/image63.sv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29" Type="http://schemas.openxmlformats.org/officeDocument/2006/relationships/image" Target="../media/image53.jpg"/><Relationship Id="rId41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47.png"/><Relationship Id="rId32" Type="http://schemas.openxmlformats.org/officeDocument/2006/relationships/image" Target="../media/image45.svg"/><Relationship Id="rId37" Type="http://schemas.openxmlformats.org/officeDocument/2006/relationships/image" Target="../media/image59.jpg"/><Relationship Id="rId40" Type="http://schemas.openxmlformats.org/officeDocument/2006/relationships/image" Target="../media/image61.sv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1.png"/><Relationship Id="rId36" Type="http://schemas.openxmlformats.org/officeDocument/2006/relationships/image" Target="../media/image52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4.png"/><Relationship Id="rId44" Type="http://schemas.openxmlformats.org/officeDocument/2006/relationships/image" Target="../media/image8.sv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58.svg"/><Relationship Id="rId30" Type="http://schemas.openxmlformats.org/officeDocument/2006/relationships/image" Target="../media/image54.png"/><Relationship Id="rId35" Type="http://schemas.openxmlformats.org/officeDocument/2006/relationships/image" Target="../media/image51.png"/><Relationship Id="rId43" Type="http://schemas.openxmlformats.org/officeDocument/2006/relationships/image" Target="../media/image7.pn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8.svg"/><Relationship Id="rId33" Type="http://schemas.openxmlformats.org/officeDocument/2006/relationships/image" Target="../media/image42.png"/><Relationship Id="rId38" Type="http://schemas.openxmlformats.org/officeDocument/2006/relationships/hyperlink" Target="https://www.flickr.com/photos/sbeebe/11427509466" TargetMode="Externa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57.png"/><Relationship Id="rId39" Type="http://schemas.openxmlformats.org/officeDocument/2006/relationships/image" Target="../media/image60.png"/><Relationship Id="rId21" Type="http://schemas.openxmlformats.org/officeDocument/2006/relationships/image" Target="../media/image38.svg"/><Relationship Id="rId34" Type="http://schemas.openxmlformats.org/officeDocument/2006/relationships/image" Target="../media/image43.svg"/><Relationship Id="rId42" Type="http://schemas.openxmlformats.org/officeDocument/2006/relationships/image" Target="../media/image63.sv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1.png"/><Relationship Id="rId29" Type="http://schemas.openxmlformats.org/officeDocument/2006/relationships/image" Target="../media/image5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47.png"/><Relationship Id="rId32" Type="http://schemas.openxmlformats.org/officeDocument/2006/relationships/image" Target="../media/image45.svg"/><Relationship Id="rId37" Type="http://schemas.openxmlformats.org/officeDocument/2006/relationships/image" Target="../media/image59.jpg"/><Relationship Id="rId40" Type="http://schemas.openxmlformats.org/officeDocument/2006/relationships/image" Target="../media/image61.svg"/><Relationship Id="rId45" Type="http://schemas.openxmlformats.org/officeDocument/2006/relationships/image" Target="../media/image7.pn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1.png"/><Relationship Id="rId36" Type="http://schemas.openxmlformats.org/officeDocument/2006/relationships/image" Target="../media/image52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4.png"/><Relationship Id="rId44" Type="http://schemas.openxmlformats.org/officeDocument/2006/relationships/image" Target="../media/image10.sv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58.svg"/><Relationship Id="rId30" Type="http://schemas.openxmlformats.org/officeDocument/2006/relationships/image" Target="../media/image54.png"/><Relationship Id="rId35" Type="http://schemas.openxmlformats.org/officeDocument/2006/relationships/image" Target="../media/image51.png"/><Relationship Id="rId43" Type="http://schemas.openxmlformats.org/officeDocument/2006/relationships/image" Target="../media/image9.pn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8.svg"/><Relationship Id="rId33" Type="http://schemas.openxmlformats.org/officeDocument/2006/relationships/image" Target="../media/image42.png"/><Relationship Id="rId38" Type="http://schemas.openxmlformats.org/officeDocument/2006/relationships/hyperlink" Target="https://www.flickr.com/photos/sbeebe/11427509466" TargetMode="External"/><Relationship Id="rId46" Type="http://schemas.openxmlformats.org/officeDocument/2006/relationships/image" Target="../media/image8.svg"/><Relationship Id="rId20" Type="http://schemas.openxmlformats.org/officeDocument/2006/relationships/image" Target="../media/image37.png"/><Relationship Id="rId41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57.png"/><Relationship Id="rId39" Type="http://schemas.openxmlformats.org/officeDocument/2006/relationships/image" Target="../media/image61.svg"/><Relationship Id="rId21" Type="http://schemas.openxmlformats.org/officeDocument/2006/relationships/image" Target="../media/image38.svg"/><Relationship Id="rId34" Type="http://schemas.openxmlformats.org/officeDocument/2006/relationships/image" Target="../media/image52.svg"/><Relationship Id="rId42" Type="http://schemas.openxmlformats.org/officeDocument/2006/relationships/image" Target="../media/image54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29" Type="http://schemas.openxmlformats.org/officeDocument/2006/relationships/image" Target="../media/image44.png"/><Relationship Id="rId41" Type="http://schemas.openxmlformats.org/officeDocument/2006/relationships/image" Target="../media/image63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47.png"/><Relationship Id="rId32" Type="http://schemas.openxmlformats.org/officeDocument/2006/relationships/image" Target="../media/image43.svg"/><Relationship Id="rId37" Type="http://schemas.openxmlformats.org/officeDocument/2006/relationships/image" Target="../media/image53.jpg"/><Relationship Id="rId40" Type="http://schemas.openxmlformats.org/officeDocument/2006/relationships/image" Target="../media/image62.pn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1.png"/><Relationship Id="rId36" Type="http://schemas.openxmlformats.org/officeDocument/2006/relationships/hyperlink" Target="https://www.flickr.com/photos/sbeebe/11427509466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2.png"/><Relationship Id="rId44" Type="http://schemas.openxmlformats.org/officeDocument/2006/relationships/image" Target="../media/image8.sv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58.svg"/><Relationship Id="rId30" Type="http://schemas.openxmlformats.org/officeDocument/2006/relationships/image" Target="../media/image45.svg"/><Relationship Id="rId35" Type="http://schemas.openxmlformats.org/officeDocument/2006/relationships/image" Target="../media/image59.jpg"/><Relationship Id="rId43" Type="http://schemas.openxmlformats.org/officeDocument/2006/relationships/image" Target="../media/image7.pn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8.svg"/><Relationship Id="rId33" Type="http://schemas.openxmlformats.org/officeDocument/2006/relationships/image" Target="../media/image51.png"/><Relationship Id="rId38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57.png"/><Relationship Id="rId39" Type="http://schemas.openxmlformats.org/officeDocument/2006/relationships/image" Target="../media/image61.svg"/><Relationship Id="rId21" Type="http://schemas.openxmlformats.org/officeDocument/2006/relationships/image" Target="../media/image38.svg"/><Relationship Id="rId34" Type="http://schemas.openxmlformats.org/officeDocument/2006/relationships/image" Target="../media/image52.svg"/><Relationship Id="rId42" Type="http://schemas.openxmlformats.org/officeDocument/2006/relationships/image" Target="../media/image54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29" Type="http://schemas.openxmlformats.org/officeDocument/2006/relationships/image" Target="../media/image44.png"/><Relationship Id="rId41" Type="http://schemas.openxmlformats.org/officeDocument/2006/relationships/image" Target="../media/image63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47.png"/><Relationship Id="rId32" Type="http://schemas.openxmlformats.org/officeDocument/2006/relationships/image" Target="../media/image43.svg"/><Relationship Id="rId37" Type="http://schemas.openxmlformats.org/officeDocument/2006/relationships/image" Target="../media/image53.jpg"/><Relationship Id="rId40" Type="http://schemas.openxmlformats.org/officeDocument/2006/relationships/image" Target="../media/image62.pn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1.png"/><Relationship Id="rId36" Type="http://schemas.openxmlformats.org/officeDocument/2006/relationships/hyperlink" Target="https://www.flickr.com/photos/sbeebe/11427509466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2.png"/><Relationship Id="rId44" Type="http://schemas.openxmlformats.org/officeDocument/2006/relationships/image" Target="../media/image8.sv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58.svg"/><Relationship Id="rId30" Type="http://schemas.openxmlformats.org/officeDocument/2006/relationships/image" Target="../media/image45.svg"/><Relationship Id="rId35" Type="http://schemas.openxmlformats.org/officeDocument/2006/relationships/image" Target="../media/image59.jpg"/><Relationship Id="rId43" Type="http://schemas.openxmlformats.org/officeDocument/2006/relationships/image" Target="../media/image7.pn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8.svg"/><Relationship Id="rId33" Type="http://schemas.openxmlformats.org/officeDocument/2006/relationships/image" Target="../media/image51.png"/><Relationship Id="rId38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57.png"/><Relationship Id="rId39" Type="http://schemas.openxmlformats.org/officeDocument/2006/relationships/image" Target="../media/image61.svg"/><Relationship Id="rId21" Type="http://schemas.openxmlformats.org/officeDocument/2006/relationships/image" Target="../media/image38.svg"/><Relationship Id="rId34" Type="http://schemas.openxmlformats.org/officeDocument/2006/relationships/image" Target="../media/image52.svg"/><Relationship Id="rId42" Type="http://schemas.openxmlformats.org/officeDocument/2006/relationships/image" Target="../media/image54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29" Type="http://schemas.openxmlformats.org/officeDocument/2006/relationships/image" Target="../media/image44.png"/><Relationship Id="rId41" Type="http://schemas.openxmlformats.org/officeDocument/2006/relationships/image" Target="../media/image63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47.png"/><Relationship Id="rId32" Type="http://schemas.openxmlformats.org/officeDocument/2006/relationships/image" Target="../media/image43.svg"/><Relationship Id="rId37" Type="http://schemas.openxmlformats.org/officeDocument/2006/relationships/image" Target="../media/image53.jpg"/><Relationship Id="rId40" Type="http://schemas.openxmlformats.org/officeDocument/2006/relationships/image" Target="../media/image62.pn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1.png"/><Relationship Id="rId36" Type="http://schemas.openxmlformats.org/officeDocument/2006/relationships/hyperlink" Target="https://www.flickr.com/photos/sbeebe/11427509466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2.png"/><Relationship Id="rId44" Type="http://schemas.openxmlformats.org/officeDocument/2006/relationships/image" Target="../media/image8.sv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58.svg"/><Relationship Id="rId30" Type="http://schemas.openxmlformats.org/officeDocument/2006/relationships/image" Target="../media/image45.svg"/><Relationship Id="rId35" Type="http://schemas.openxmlformats.org/officeDocument/2006/relationships/image" Target="../media/image59.jpg"/><Relationship Id="rId43" Type="http://schemas.openxmlformats.org/officeDocument/2006/relationships/image" Target="../media/image7.pn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8.svg"/><Relationship Id="rId33" Type="http://schemas.openxmlformats.org/officeDocument/2006/relationships/image" Target="../media/image51.png"/><Relationship Id="rId38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57.png"/><Relationship Id="rId39" Type="http://schemas.openxmlformats.org/officeDocument/2006/relationships/image" Target="../media/image61.svg"/><Relationship Id="rId21" Type="http://schemas.openxmlformats.org/officeDocument/2006/relationships/image" Target="../media/image38.svg"/><Relationship Id="rId34" Type="http://schemas.openxmlformats.org/officeDocument/2006/relationships/image" Target="../media/image52.svg"/><Relationship Id="rId42" Type="http://schemas.openxmlformats.org/officeDocument/2006/relationships/image" Target="../media/image54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1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47.png"/><Relationship Id="rId32" Type="http://schemas.openxmlformats.org/officeDocument/2006/relationships/image" Target="../media/image43.svg"/><Relationship Id="rId37" Type="http://schemas.openxmlformats.org/officeDocument/2006/relationships/image" Target="../media/image53.jpg"/><Relationship Id="rId40" Type="http://schemas.openxmlformats.org/officeDocument/2006/relationships/image" Target="../media/image62.png"/><Relationship Id="rId45" Type="http://schemas.openxmlformats.org/officeDocument/2006/relationships/image" Target="../media/image7.pn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1.png"/><Relationship Id="rId36" Type="http://schemas.openxmlformats.org/officeDocument/2006/relationships/hyperlink" Target="https://www.flickr.com/photos/sbeebe/11427509466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2.png"/><Relationship Id="rId44" Type="http://schemas.openxmlformats.org/officeDocument/2006/relationships/image" Target="../media/image10.sv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58.svg"/><Relationship Id="rId30" Type="http://schemas.openxmlformats.org/officeDocument/2006/relationships/image" Target="../media/image45.svg"/><Relationship Id="rId35" Type="http://schemas.openxmlformats.org/officeDocument/2006/relationships/image" Target="../media/image59.jpg"/><Relationship Id="rId43" Type="http://schemas.openxmlformats.org/officeDocument/2006/relationships/image" Target="../media/image9.pn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8.svg"/><Relationship Id="rId33" Type="http://schemas.openxmlformats.org/officeDocument/2006/relationships/image" Target="../media/image51.png"/><Relationship Id="rId38" Type="http://schemas.openxmlformats.org/officeDocument/2006/relationships/image" Target="../media/image60.png"/><Relationship Id="rId46" Type="http://schemas.openxmlformats.org/officeDocument/2006/relationships/image" Target="../media/image8.svg"/><Relationship Id="rId20" Type="http://schemas.openxmlformats.org/officeDocument/2006/relationships/image" Target="../media/image37.png"/><Relationship Id="rId41" Type="http://schemas.openxmlformats.org/officeDocument/2006/relationships/image" Target="../media/image63.sv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21" Type="http://schemas.openxmlformats.org/officeDocument/2006/relationships/image" Target="../media/image38.svg"/><Relationship Id="rId34" Type="http://schemas.openxmlformats.org/officeDocument/2006/relationships/image" Target="../media/image60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58.svg"/><Relationship Id="rId33" Type="http://schemas.openxmlformats.org/officeDocument/2006/relationships/image" Target="../media/image53.jpg"/><Relationship Id="rId38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57.png"/><Relationship Id="rId32" Type="http://schemas.openxmlformats.org/officeDocument/2006/relationships/hyperlink" Target="https://www.flickr.com/photos/sbeebe/11427509466" TargetMode="External"/><Relationship Id="rId37" Type="http://schemas.openxmlformats.org/officeDocument/2006/relationships/image" Target="../media/image63.sv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5.svg"/><Relationship Id="rId36" Type="http://schemas.openxmlformats.org/officeDocument/2006/relationships/image" Target="../media/image62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59.jp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3.svg"/><Relationship Id="rId35" Type="http://schemas.openxmlformats.org/officeDocument/2006/relationships/image" Target="../media/image61.svg"/><Relationship Id="rId8" Type="http://schemas.openxmlformats.org/officeDocument/2006/relationships/image" Target="../media/image23.png"/><Relationship Id="rId3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7.png"/><Relationship Id="rId21" Type="http://schemas.openxmlformats.org/officeDocument/2006/relationships/image" Target="../media/image38.svg"/><Relationship Id="rId34" Type="http://schemas.openxmlformats.org/officeDocument/2006/relationships/image" Target="../media/image60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58.svg"/><Relationship Id="rId33" Type="http://schemas.openxmlformats.org/officeDocument/2006/relationships/image" Target="../media/image53.jpg"/><Relationship Id="rId38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57.png"/><Relationship Id="rId32" Type="http://schemas.openxmlformats.org/officeDocument/2006/relationships/hyperlink" Target="https://www.flickr.com/photos/sbeebe/11427509466" TargetMode="External"/><Relationship Id="rId37" Type="http://schemas.openxmlformats.org/officeDocument/2006/relationships/image" Target="../media/image63.svg"/><Relationship Id="rId40" Type="http://schemas.openxmlformats.org/officeDocument/2006/relationships/image" Target="../media/image8.sv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5.svg"/><Relationship Id="rId36" Type="http://schemas.openxmlformats.org/officeDocument/2006/relationships/image" Target="../media/image62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59.jp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3.svg"/><Relationship Id="rId35" Type="http://schemas.openxmlformats.org/officeDocument/2006/relationships/image" Target="../media/image61.svg"/><Relationship Id="rId8" Type="http://schemas.openxmlformats.org/officeDocument/2006/relationships/image" Target="../media/image23.png"/><Relationship Id="rId3" Type="http://schemas.openxmlformats.org/officeDocument/2006/relationships/image" Target="../media/image19.jpe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9.png"/><Relationship Id="rId21" Type="http://schemas.openxmlformats.org/officeDocument/2006/relationships/image" Target="../media/image38.svg"/><Relationship Id="rId34" Type="http://schemas.openxmlformats.org/officeDocument/2006/relationships/image" Target="../media/image60.png"/><Relationship Id="rId42" Type="http://schemas.openxmlformats.org/officeDocument/2006/relationships/image" Target="../media/image8.sv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29" Type="http://schemas.openxmlformats.org/officeDocument/2006/relationships/image" Target="../media/image42.png"/><Relationship Id="rId41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57.png"/><Relationship Id="rId32" Type="http://schemas.openxmlformats.org/officeDocument/2006/relationships/hyperlink" Target="https://www.flickr.com/photos/sbeebe/11427509466" TargetMode="External"/><Relationship Id="rId37" Type="http://schemas.openxmlformats.org/officeDocument/2006/relationships/image" Target="../media/image63.svg"/><Relationship Id="rId40" Type="http://schemas.openxmlformats.org/officeDocument/2006/relationships/image" Target="../media/image10.sv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5.svg"/><Relationship Id="rId36" Type="http://schemas.openxmlformats.org/officeDocument/2006/relationships/image" Target="../media/image62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59.jp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44.png"/><Relationship Id="rId30" Type="http://schemas.openxmlformats.org/officeDocument/2006/relationships/image" Target="../media/image43.svg"/><Relationship Id="rId35" Type="http://schemas.openxmlformats.org/officeDocument/2006/relationships/image" Target="../media/image61.sv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58.svg"/><Relationship Id="rId33" Type="http://schemas.openxmlformats.org/officeDocument/2006/relationships/image" Target="../media/image53.jpg"/><Relationship Id="rId38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26" Type="http://schemas.openxmlformats.org/officeDocument/2006/relationships/image" Target="../media/image58.svg"/><Relationship Id="rId21" Type="http://schemas.openxmlformats.org/officeDocument/2006/relationships/image" Target="../media/image37.png"/><Relationship Id="rId34" Type="http://schemas.openxmlformats.org/officeDocument/2006/relationships/image" Target="../media/image61.sv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5" Type="http://schemas.openxmlformats.org/officeDocument/2006/relationships/image" Target="../media/image57.png"/><Relationship Id="rId33" Type="http://schemas.openxmlformats.org/officeDocument/2006/relationships/image" Target="../media/image60.png"/><Relationship Id="rId38" Type="http://schemas.openxmlformats.org/officeDocument/2006/relationships/image" Target="../media/image8.svg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30.svg"/><Relationship Id="rId20" Type="http://schemas.openxmlformats.org/officeDocument/2006/relationships/image" Target="../media/image34.svg"/><Relationship Id="rId29" Type="http://schemas.openxmlformats.org/officeDocument/2006/relationships/image" Target="../media/image43.svg"/><Relationship Id="rId1" Type="http://schemas.openxmlformats.org/officeDocument/2006/relationships/themeOverride" Target="../theme/themeOverride3.xml"/><Relationship Id="rId6" Type="http://schemas.microsoft.com/office/2007/relationships/hdphoto" Target="../media/hdphoto1.wdp"/><Relationship Id="rId11" Type="http://schemas.openxmlformats.org/officeDocument/2006/relationships/image" Target="../media/image25.png"/><Relationship Id="rId24" Type="http://schemas.openxmlformats.org/officeDocument/2006/relationships/image" Target="../media/image40.svg"/><Relationship Id="rId32" Type="http://schemas.openxmlformats.org/officeDocument/2006/relationships/image" Target="../media/image45.svg"/><Relationship Id="rId37" Type="http://schemas.openxmlformats.org/officeDocument/2006/relationships/image" Target="../media/image7.png"/><Relationship Id="rId5" Type="http://schemas.openxmlformats.org/officeDocument/2006/relationships/image" Target="../media/image20.png"/><Relationship Id="rId15" Type="http://schemas.openxmlformats.org/officeDocument/2006/relationships/image" Target="../media/image29.png"/><Relationship Id="rId23" Type="http://schemas.openxmlformats.org/officeDocument/2006/relationships/image" Target="../media/image39.png"/><Relationship Id="rId28" Type="http://schemas.openxmlformats.org/officeDocument/2006/relationships/image" Target="../media/image42.png"/><Relationship Id="rId36" Type="http://schemas.openxmlformats.org/officeDocument/2006/relationships/image" Target="../media/image63.sv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31" Type="http://schemas.openxmlformats.org/officeDocument/2006/relationships/image" Target="../media/image44.png"/><Relationship Id="rId4" Type="http://schemas.openxmlformats.org/officeDocument/2006/relationships/image" Target="../media/image19.jpe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8.svg"/><Relationship Id="rId27" Type="http://schemas.openxmlformats.org/officeDocument/2006/relationships/image" Target="../media/image41.png"/><Relationship Id="rId30" Type="http://schemas.openxmlformats.org/officeDocument/2006/relationships/image" Target="../media/image64.png"/><Relationship Id="rId35" Type="http://schemas.openxmlformats.org/officeDocument/2006/relationships/image" Target="../media/image62.png"/><Relationship Id="rId8" Type="http://schemas.openxmlformats.org/officeDocument/2006/relationships/image" Target="../media/image22.svg"/><Relationship Id="rId3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21" Type="http://schemas.openxmlformats.org/officeDocument/2006/relationships/image" Target="../media/image38.svg"/><Relationship Id="rId34" Type="http://schemas.openxmlformats.org/officeDocument/2006/relationships/image" Target="../media/image62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58.svg"/><Relationship Id="rId33" Type="http://schemas.openxmlformats.org/officeDocument/2006/relationships/image" Target="../media/image61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57.png"/><Relationship Id="rId32" Type="http://schemas.openxmlformats.org/officeDocument/2006/relationships/image" Target="../media/image60.png"/><Relationship Id="rId37" Type="http://schemas.openxmlformats.org/officeDocument/2006/relationships/image" Target="../media/image8.sv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3.svg"/><Relationship Id="rId36" Type="http://schemas.openxmlformats.org/officeDocument/2006/relationships/image" Target="../media/image7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5.sv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42.png"/><Relationship Id="rId30" Type="http://schemas.openxmlformats.org/officeDocument/2006/relationships/image" Target="../media/image44.png"/><Relationship Id="rId35" Type="http://schemas.openxmlformats.org/officeDocument/2006/relationships/image" Target="../media/image63.svg"/><Relationship Id="rId8" Type="http://schemas.openxmlformats.org/officeDocument/2006/relationships/image" Target="../media/image23.png"/><Relationship Id="rId3" Type="http://schemas.openxmlformats.org/officeDocument/2006/relationships/image" Target="../media/image19.jpe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21" Type="http://schemas.openxmlformats.org/officeDocument/2006/relationships/image" Target="../media/image38.svg"/><Relationship Id="rId34" Type="http://schemas.openxmlformats.org/officeDocument/2006/relationships/image" Target="../media/image62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58.svg"/><Relationship Id="rId33" Type="http://schemas.openxmlformats.org/officeDocument/2006/relationships/image" Target="../media/image61.sv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57.png"/><Relationship Id="rId32" Type="http://schemas.openxmlformats.org/officeDocument/2006/relationships/image" Target="../media/image60.png"/><Relationship Id="rId37" Type="http://schemas.openxmlformats.org/officeDocument/2006/relationships/image" Target="../media/image8.sv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3.svg"/><Relationship Id="rId36" Type="http://schemas.openxmlformats.org/officeDocument/2006/relationships/image" Target="../media/image7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5.sv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42.png"/><Relationship Id="rId30" Type="http://schemas.openxmlformats.org/officeDocument/2006/relationships/image" Target="../media/image44.png"/><Relationship Id="rId35" Type="http://schemas.openxmlformats.org/officeDocument/2006/relationships/image" Target="../media/image63.svg"/><Relationship Id="rId8" Type="http://schemas.openxmlformats.org/officeDocument/2006/relationships/image" Target="../media/image23.png"/><Relationship Id="rId3" Type="http://schemas.openxmlformats.org/officeDocument/2006/relationships/image" Target="../media/image19.jpe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9.jpeg"/><Relationship Id="rId21" Type="http://schemas.openxmlformats.org/officeDocument/2006/relationships/image" Target="../media/image38.svg"/><Relationship Id="rId34" Type="http://schemas.openxmlformats.org/officeDocument/2006/relationships/image" Target="../media/image62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58.svg"/><Relationship Id="rId33" Type="http://schemas.openxmlformats.org/officeDocument/2006/relationships/image" Target="../media/image61.sv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57.png"/><Relationship Id="rId32" Type="http://schemas.openxmlformats.org/officeDocument/2006/relationships/image" Target="../media/image60.pn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3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5.sv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42.png"/><Relationship Id="rId30" Type="http://schemas.openxmlformats.org/officeDocument/2006/relationships/image" Target="../media/image44.png"/><Relationship Id="rId35" Type="http://schemas.openxmlformats.org/officeDocument/2006/relationships/image" Target="../media/image63.svg"/><Relationship Id="rId8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21" Type="http://schemas.openxmlformats.org/officeDocument/2006/relationships/image" Target="../media/image38.svg"/><Relationship Id="rId34" Type="http://schemas.openxmlformats.org/officeDocument/2006/relationships/image" Target="../media/image62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58.svg"/><Relationship Id="rId33" Type="http://schemas.openxmlformats.org/officeDocument/2006/relationships/image" Target="../media/image61.sv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57.png"/><Relationship Id="rId32" Type="http://schemas.openxmlformats.org/officeDocument/2006/relationships/image" Target="../media/image60.png"/><Relationship Id="rId37" Type="http://schemas.openxmlformats.org/officeDocument/2006/relationships/image" Target="../media/image8.sv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3.svg"/><Relationship Id="rId36" Type="http://schemas.openxmlformats.org/officeDocument/2006/relationships/image" Target="../media/image7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5.sv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42.png"/><Relationship Id="rId30" Type="http://schemas.openxmlformats.org/officeDocument/2006/relationships/image" Target="../media/image44.png"/><Relationship Id="rId35" Type="http://schemas.openxmlformats.org/officeDocument/2006/relationships/image" Target="../media/image63.svg"/><Relationship Id="rId8" Type="http://schemas.openxmlformats.org/officeDocument/2006/relationships/image" Target="../media/image23.png"/><Relationship Id="rId3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8.svg"/><Relationship Id="rId21" Type="http://schemas.openxmlformats.org/officeDocument/2006/relationships/image" Target="../media/image38.svg"/><Relationship Id="rId34" Type="http://schemas.openxmlformats.org/officeDocument/2006/relationships/image" Target="../media/image62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58.svg"/><Relationship Id="rId33" Type="http://schemas.openxmlformats.org/officeDocument/2006/relationships/image" Target="../media/image61.svg"/><Relationship Id="rId38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57.png"/><Relationship Id="rId32" Type="http://schemas.openxmlformats.org/officeDocument/2006/relationships/image" Target="../media/image60.png"/><Relationship Id="rId37" Type="http://schemas.openxmlformats.org/officeDocument/2006/relationships/image" Target="../media/image10.sv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3.svg"/><Relationship Id="rId36" Type="http://schemas.openxmlformats.org/officeDocument/2006/relationships/image" Target="../media/image9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5.sv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42.png"/><Relationship Id="rId30" Type="http://schemas.openxmlformats.org/officeDocument/2006/relationships/image" Target="../media/image44.png"/><Relationship Id="rId35" Type="http://schemas.openxmlformats.org/officeDocument/2006/relationships/image" Target="../media/image63.svg"/><Relationship Id="rId8" Type="http://schemas.openxmlformats.org/officeDocument/2006/relationships/image" Target="../media/image23.png"/><Relationship Id="rId3" Type="http://schemas.openxmlformats.org/officeDocument/2006/relationships/image" Target="../media/image19.jpe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66.png"/><Relationship Id="rId21" Type="http://schemas.openxmlformats.org/officeDocument/2006/relationships/image" Target="../media/image38.svg"/><Relationship Id="rId34" Type="http://schemas.openxmlformats.org/officeDocument/2006/relationships/image" Target="../media/image61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58.svg"/><Relationship Id="rId33" Type="http://schemas.openxmlformats.org/officeDocument/2006/relationships/image" Target="../media/image60.png"/><Relationship Id="rId38" Type="http://schemas.openxmlformats.org/officeDocument/2006/relationships/image" Target="../media/image10.sv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29" Type="http://schemas.openxmlformats.org/officeDocument/2006/relationships/image" Target="../media/image43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57.png"/><Relationship Id="rId32" Type="http://schemas.openxmlformats.org/officeDocument/2006/relationships/image" Target="../media/image45.svg"/><Relationship Id="rId37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2.png"/><Relationship Id="rId36" Type="http://schemas.openxmlformats.org/officeDocument/2006/relationships/image" Target="../media/image63.sv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4.pn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65.png"/><Relationship Id="rId30" Type="http://schemas.openxmlformats.org/officeDocument/2006/relationships/image" Target="../media/image64.png"/><Relationship Id="rId35" Type="http://schemas.openxmlformats.org/officeDocument/2006/relationships/image" Target="../media/image62.png"/><Relationship Id="rId8" Type="http://schemas.openxmlformats.org/officeDocument/2006/relationships/image" Target="../media/image23.png"/><Relationship Id="rId3" Type="http://schemas.openxmlformats.org/officeDocument/2006/relationships/image" Target="../media/image19.jpe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47.png"/><Relationship Id="rId21" Type="http://schemas.openxmlformats.org/officeDocument/2006/relationships/image" Target="../media/image38.svg"/><Relationship Id="rId34" Type="http://schemas.openxmlformats.org/officeDocument/2006/relationships/image" Target="../media/image62.png"/><Relationship Id="rId42" Type="http://schemas.openxmlformats.org/officeDocument/2006/relationships/image" Target="../media/image8.sv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29" Type="http://schemas.openxmlformats.org/officeDocument/2006/relationships/image" Target="../media/image44.png"/><Relationship Id="rId41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57.png"/><Relationship Id="rId32" Type="http://schemas.openxmlformats.org/officeDocument/2006/relationships/image" Target="../media/image60.png"/><Relationship Id="rId37" Type="http://schemas.openxmlformats.org/officeDocument/2006/relationships/image" Target="../media/image51.png"/><Relationship Id="rId40" Type="http://schemas.openxmlformats.org/officeDocument/2006/relationships/image" Target="../media/image48.sv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3.svg"/><Relationship Id="rId36" Type="http://schemas.openxmlformats.org/officeDocument/2006/relationships/image" Target="../media/image64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53.jp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42.png"/><Relationship Id="rId30" Type="http://schemas.openxmlformats.org/officeDocument/2006/relationships/image" Target="../media/image45.svg"/><Relationship Id="rId35" Type="http://schemas.openxmlformats.org/officeDocument/2006/relationships/image" Target="../media/image63.sv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58.svg"/><Relationship Id="rId33" Type="http://schemas.openxmlformats.org/officeDocument/2006/relationships/image" Target="../media/image61.svg"/><Relationship Id="rId38" Type="http://schemas.openxmlformats.org/officeDocument/2006/relationships/image" Target="../media/image52.sv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57.png"/><Relationship Id="rId39" Type="http://schemas.openxmlformats.org/officeDocument/2006/relationships/image" Target="../media/image63.svg"/><Relationship Id="rId21" Type="http://schemas.openxmlformats.org/officeDocument/2006/relationships/image" Target="../media/image38.svg"/><Relationship Id="rId34" Type="http://schemas.openxmlformats.org/officeDocument/2006/relationships/hyperlink" Target="https://www.flickr.com/photos/sbeebe/11427509466" TargetMode="External"/><Relationship Id="rId42" Type="http://schemas.openxmlformats.org/officeDocument/2006/relationships/image" Target="../media/image8.sv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29" Type="http://schemas.openxmlformats.org/officeDocument/2006/relationships/image" Target="../media/image44.png"/><Relationship Id="rId41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47.png"/><Relationship Id="rId32" Type="http://schemas.openxmlformats.org/officeDocument/2006/relationships/image" Target="../media/image43.svg"/><Relationship Id="rId37" Type="http://schemas.openxmlformats.org/officeDocument/2006/relationships/image" Target="../media/image61.svg"/><Relationship Id="rId40" Type="http://schemas.openxmlformats.org/officeDocument/2006/relationships/image" Target="../media/image54.pn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1.png"/><Relationship Id="rId36" Type="http://schemas.openxmlformats.org/officeDocument/2006/relationships/image" Target="../media/image60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2.pn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58.svg"/><Relationship Id="rId30" Type="http://schemas.openxmlformats.org/officeDocument/2006/relationships/image" Target="../media/image45.svg"/><Relationship Id="rId35" Type="http://schemas.openxmlformats.org/officeDocument/2006/relationships/image" Target="../media/image53.jp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8.svg"/><Relationship Id="rId33" Type="http://schemas.openxmlformats.org/officeDocument/2006/relationships/image" Target="../media/image59.jpg"/><Relationship Id="rId38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svg"/><Relationship Id="rId18" Type="http://schemas.openxmlformats.org/officeDocument/2006/relationships/image" Target="../media/image37.png"/><Relationship Id="rId26" Type="http://schemas.openxmlformats.org/officeDocument/2006/relationships/image" Target="../media/image44.png"/><Relationship Id="rId39" Type="http://schemas.openxmlformats.org/officeDocument/2006/relationships/image" Target="../media/image7.png"/><Relationship Id="rId21" Type="http://schemas.openxmlformats.org/officeDocument/2006/relationships/image" Target="../media/image40.svg"/><Relationship Id="rId34" Type="http://schemas.openxmlformats.org/officeDocument/2006/relationships/image" Target="../media/image61.svg"/><Relationship Id="rId7" Type="http://schemas.openxmlformats.org/officeDocument/2006/relationships/image" Target="../media/image22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5" Type="http://schemas.openxmlformats.org/officeDocument/2006/relationships/image" Target="../media/image58.svg"/><Relationship Id="rId33" Type="http://schemas.openxmlformats.org/officeDocument/2006/relationships/image" Target="../media/image60.png"/><Relationship Id="rId38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33.png"/><Relationship Id="rId20" Type="http://schemas.openxmlformats.org/officeDocument/2006/relationships/image" Target="../media/image39.png"/><Relationship Id="rId29" Type="http://schemas.openxmlformats.org/officeDocument/2006/relationships/image" Target="../media/image43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8.svg"/><Relationship Id="rId24" Type="http://schemas.openxmlformats.org/officeDocument/2006/relationships/image" Target="../media/image57.png"/><Relationship Id="rId32" Type="http://schemas.openxmlformats.org/officeDocument/2006/relationships/image" Target="../media/image53.jpg"/><Relationship Id="rId37" Type="http://schemas.openxmlformats.org/officeDocument/2006/relationships/image" Target="../media/image54.png"/><Relationship Id="rId40" Type="http://schemas.openxmlformats.org/officeDocument/2006/relationships/image" Target="../media/image8.svg"/><Relationship Id="rId5" Type="http://schemas.microsoft.com/office/2007/relationships/hdphoto" Target="../media/hdphoto1.wdp"/><Relationship Id="rId15" Type="http://schemas.openxmlformats.org/officeDocument/2006/relationships/image" Target="../media/image32.svg"/><Relationship Id="rId23" Type="http://schemas.openxmlformats.org/officeDocument/2006/relationships/image" Target="../media/image48.svg"/><Relationship Id="rId28" Type="http://schemas.openxmlformats.org/officeDocument/2006/relationships/image" Target="../media/image42.png"/><Relationship Id="rId36" Type="http://schemas.openxmlformats.org/officeDocument/2006/relationships/image" Target="../media/image63.svg"/><Relationship Id="rId10" Type="http://schemas.openxmlformats.org/officeDocument/2006/relationships/image" Target="../media/image27.png"/><Relationship Id="rId19" Type="http://schemas.openxmlformats.org/officeDocument/2006/relationships/image" Target="../media/image38.svg"/><Relationship Id="rId31" Type="http://schemas.openxmlformats.org/officeDocument/2006/relationships/hyperlink" Target="https://www.flickr.com/photos/sbeebe/11427509466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31.png"/><Relationship Id="rId22" Type="http://schemas.openxmlformats.org/officeDocument/2006/relationships/image" Target="../media/image47.png"/><Relationship Id="rId27" Type="http://schemas.openxmlformats.org/officeDocument/2006/relationships/image" Target="../media/image45.svg"/><Relationship Id="rId30" Type="http://schemas.openxmlformats.org/officeDocument/2006/relationships/image" Target="../media/image59.jpg"/><Relationship Id="rId35" Type="http://schemas.openxmlformats.org/officeDocument/2006/relationships/image" Target="../media/image62.png"/><Relationship Id="rId8" Type="http://schemas.openxmlformats.org/officeDocument/2006/relationships/image" Target="../media/image23.png"/><Relationship Id="rId3" Type="http://schemas.openxmlformats.org/officeDocument/2006/relationships/image" Target="../media/image19.jpe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57.png"/><Relationship Id="rId39" Type="http://schemas.openxmlformats.org/officeDocument/2006/relationships/image" Target="../media/image63.svg"/><Relationship Id="rId21" Type="http://schemas.openxmlformats.org/officeDocument/2006/relationships/image" Target="../media/image38.svg"/><Relationship Id="rId34" Type="http://schemas.openxmlformats.org/officeDocument/2006/relationships/hyperlink" Target="https://www.flickr.com/photos/sbeebe/11427509466" TargetMode="External"/><Relationship Id="rId42" Type="http://schemas.openxmlformats.org/officeDocument/2006/relationships/image" Target="../media/image8.sv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29" Type="http://schemas.openxmlformats.org/officeDocument/2006/relationships/image" Target="../media/image44.png"/><Relationship Id="rId41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47.png"/><Relationship Id="rId32" Type="http://schemas.openxmlformats.org/officeDocument/2006/relationships/image" Target="../media/image43.svg"/><Relationship Id="rId37" Type="http://schemas.openxmlformats.org/officeDocument/2006/relationships/image" Target="../media/image61.svg"/><Relationship Id="rId40" Type="http://schemas.openxmlformats.org/officeDocument/2006/relationships/image" Target="../media/image54.pn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1.png"/><Relationship Id="rId36" Type="http://schemas.openxmlformats.org/officeDocument/2006/relationships/image" Target="../media/image60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2.pn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58.svg"/><Relationship Id="rId30" Type="http://schemas.openxmlformats.org/officeDocument/2006/relationships/image" Target="../media/image45.svg"/><Relationship Id="rId35" Type="http://schemas.openxmlformats.org/officeDocument/2006/relationships/image" Target="../media/image53.jp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8.svg"/><Relationship Id="rId33" Type="http://schemas.openxmlformats.org/officeDocument/2006/relationships/image" Target="../media/image59.jpg"/><Relationship Id="rId38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57.png"/><Relationship Id="rId39" Type="http://schemas.openxmlformats.org/officeDocument/2006/relationships/image" Target="../media/image63.svg"/><Relationship Id="rId21" Type="http://schemas.openxmlformats.org/officeDocument/2006/relationships/image" Target="../media/image38.svg"/><Relationship Id="rId34" Type="http://schemas.openxmlformats.org/officeDocument/2006/relationships/hyperlink" Target="https://www.flickr.com/photos/sbeebe/11427509466" TargetMode="External"/><Relationship Id="rId42" Type="http://schemas.openxmlformats.org/officeDocument/2006/relationships/image" Target="../media/image10.sv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31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47.png"/><Relationship Id="rId32" Type="http://schemas.openxmlformats.org/officeDocument/2006/relationships/image" Target="../media/image43.svg"/><Relationship Id="rId37" Type="http://schemas.openxmlformats.org/officeDocument/2006/relationships/image" Target="../media/image61.svg"/><Relationship Id="rId40" Type="http://schemas.openxmlformats.org/officeDocument/2006/relationships/image" Target="../media/image54.png"/><Relationship Id="rId45" Type="http://schemas.openxmlformats.org/officeDocument/2006/relationships/image" Target="../media/image7.pn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1.png"/><Relationship Id="rId36" Type="http://schemas.openxmlformats.org/officeDocument/2006/relationships/image" Target="../media/image60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2.png"/><Relationship Id="rId44" Type="http://schemas.openxmlformats.org/officeDocument/2006/relationships/image" Target="../media/image56.sv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58.svg"/><Relationship Id="rId30" Type="http://schemas.openxmlformats.org/officeDocument/2006/relationships/image" Target="../media/image45.svg"/><Relationship Id="rId35" Type="http://schemas.openxmlformats.org/officeDocument/2006/relationships/image" Target="../media/image53.jpg"/><Relationship Id="rId43" Type="http://schemas.openxmlformats.org/officeDocument/2006/relationships/image" Target="../media/image55.pn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8.svg"/><Relationship Id="rId33" Type="http://schemas.openxmlformats.org/officeDocument/2006/relationships/image" Target="../media/image59.jpg"/><Relationship Id="rId38" Type="http://schemas.openxmlformats.org/officeDocument/2006/relationships/image" Target="../media/image62.png"/><Relationship Id="rId46" Type="http://schemas.openxmlformats.org/officeDocument/2006/relationships/image" Target="../media/image8.svg"/><Relationship Id="rId20" Type="http://schemas.openxmlformats.org/officeDocument/2006/relationships/image" Target="../media/image37.png"/><Relationship Id="rId41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57.png"/><Relationship Id="rId39" Type="http://schemas.openxmlformats.org/officeDocument/2006/relationships/image" Target="../media/image62.png"/><Relationship Id="rId21" Type="http://schemas.openxmlformats.org/officeDocument/2006/relationships/image" Target="../media/image38.svg"/><Relationship Id="rId34" Type="http://schemas.openxmlformats.org/officeDocument/2006/relationships/image" Target="../media/image59.jpg"/><Relationship Id="rId42" Type="http://schemas.openxmlformats.org/officeDocument/2006/relationships/image" Target="../media/image7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31.png"/><Relationship Id="rId20" Type="http://schemas.openxmlformats.org/officeDocument/2006/relationships/image" Target="../media/image37.png"/><Relationship Id="rId29" Type="http://schemas.openxmlformats.org/officeDocument/2006/relationships/image" Target="../media/image44.png"/><Relationship Id="rId41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47.png"/><Relationship Id="rId32" Type="http://schemas.openxmlformats.org/officeDocument/2006/relationships/image" Target="../media/image42.png"/><Relationship Id="rId37" Type="http://schemas.openxmlformats.org/officeDocument/2006/relationships/image" Target="../media/image60.png"/><Relationship Id="rId40" Type="http://schemas.openxmlformats.org/officeDocument/2006/relationships/image" Target="../media/image63.sv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1.png"/><Relationship Id="rId36" Type="http://schemas.openxmlformats.org/officeDocument/2006/relationships/image" Target="../media/image53.jp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5.sv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58.svg"/><Relationship Id="rId30" Type="http://schemas.openxmlformats.org/officeDocument/2006/relationships/image" Target="../media/image67.svg"/><Relationship Id="rId35" Type="http://schemas.openxmlformats.org/officeDocument/2006/relationships/hyperlink" Target="https://www.flickr.com/photos/sbeebe/11427509466" TargetMode="External"/><Relationship Id="rId43" Type="http://schemas.openxmlformats.org/officeDocument/2006/relationships/image" Target="../media/image8.sv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8.svg"/><Relationship Id="rId33" Type="http://schemas.openxmlformats.org/officeDocument/2006/relationships/image" Target="../media/image43.svg"/><Relationship Id="rId38" Type="http://schemas.openxmlformats.org/officeDocument/2006/relationships/image" Target="../media/image61.sv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57.png"/><Relationship Id="rId39" Type="http://schemas.openxmlformats.org/officeDocument/2006/relationships/image" Target="../media/image63.svg"/><Relationship Id="rId21" Type="http://schemas.openxmlformats.org/officeDocument/2006/relationships/image" Target="../media/image38.svg"/><Relationship Id="rId34" Type="http://schemas.openxmlformats.org/officeDocument/2006/relationships/hyperlink" Target="https://www.flickr.com/photos/sbeebe/11427509466" TargetMode="External"/><Relationship Id="rId42" Type="http://schemas.openxmlformats.org/officeDocument/2006/relationships/image" Target="../media/image10.sv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31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47.png"/><Relationship Id="rId32" Type="http://schemas.openxmlformats.org/officeDocument/2006/relationships/image" Target="../media/image43.svg"/><Relationship Id="rId37" Type="http://schemas.openxmlformats.org/officeDocument/2006/relationships/image" Target="../media/image61.svg"/><Relationship Id="rId40" Type="http://schemas.openxmlformats.org/officeDocument/2006/relationships/image" Target="../media/image54.png"/><Relationship Id="rId45" Type="http://schemas.openxmlformats.org/officeDocument/2006/relationships/image" Target="../media/image7.pn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1.png"/><Relationship Id="rId36" Type="http://schemas.openxmlformats.org/officeDocument/2006/relationships/image" Target="../media/image60.png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2.png"/><Relationship Id="rId44" Type="http://schemas.openxmlformats.org/officeDocument/2006/relationships/image" Target="../media/image56.sv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58.svg"/><Relationship Id="rId30" Type="http://schemas.openxmlformats.org/officeDocument/2006/relationships/image" Target="../media/image45.svg"/><Relationship Id="rId35" Type="http://schemas.openxmlformats.org/officeDocument/2006/relationships/image" Target="../media/image53.jpg"/><Relationship Id="rId43" Type="http://schemas.openxmlformats.org/officeDocument/2006/relationships/image" Target="../media/image55.pn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8.svg"/><Relationship Id="rId33" Type="http://schemas.openxmlformats.org/officeDocument/2006/relationships/image" Target="../media/image59.jpg"/><Relationship Id="rId38" Type="http://schemas.openxmlformats.org/officeDocument/2006/relationships/image" Target="../media/image62.png"/><Relationship Id="rId46" Type="http://schemas.openxmlformats.org/officeDocument/2006/relationships/image" Target="../media/image8.svg"/><Relationship Id="rId20" Type="http://schemas.openxmlformats.org/officeDocument/2006/relationships/image" Target="../media/image37.png"/><Relationship Id="rId41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57.png"/><Relationship Id="rId39" Type="http://schemas.openxmlformats.org/officeDocument/2006/relationships/image" Target="../media/image61.svg"/><Relationship Id="rId21" Type="http://schemas.openxmlformats.org/officeDocument/2006/relationships/image" Target="../media/image38.svg"/><Relationship Id="rId34" Type="http://schemas.openxmlformats.org/officeDocument/2006/relationships/image" Target="../media/image43.svg"/><Relationship Id="rId42" Type="http://schemas.openxmlformats.org/officeDocument/2006/relationships/image" Target="../media/image54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31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47.png"/><Relationship Id="rId32" Type="http://schemas.openxmlformats.org/officeDocument/2006/relationships/image" Target="../media/image45.svg"/><Relationship Id="rId37" Type="http://schemas.openxmlformats.org/officeDocument/2006/relationships/image" Target="../media/image53.jpg"/><Relationship Id="rId40" Type="http://schemas.openxmlformats.org/officeDocument/2006/relationships/image" Target="../media/image62.png"/><Relationship Id="rId45" Type="http://schemas.openxmlformats.org/officeDocument/2006/relationships/image" Target="../media/image8.sv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1.png"/><Relationship Id="rId36" Type="http://schemas.openxmlformats.org/officeDocument/2006/relationships/hyperlink" Target="https://www.flickr.com/photos/sbeebe/11427509466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4.png"/><Relationship Id="rId44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58.svg"/><Relationship Id="rId30" Type="http://schemas.openxmlformats.org/officeDocument/2006/relationships/image" Target="../media/image69.svg"/><Relationship Id="rId35" Type="http://schemas.openxmlformats.org/officeDocument/2006/relationships/image" Target="../media/image59.jpg"/><Relationship Id="rId43" Type="http://schemas.openxmlformats.org/officeDocument/2006/relationships/image" Target="../media/image70.pn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8.svg"/><Relationship Id="rId33" Type="http://schemas.openxmlformats.org/officeDocument/2006/relationships/image" Target="../media/image42.png"/><Relationship Id="rId38" Type="http://schemas.openxmlformats.org/officeDocument/2006/relationships/image" Target="../media/image60.png"/><Relationship Id="rId20" Type="http://schemas.openxmlformats.org/officeDocument/2006/relationships/image" Target="../media/image37.png"/><Relationship Id="rId41" Type="http://schemas.openxmlformats.org/officeDocument/2006/relationships/image" Target="../media/image6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svg"/><Relationship Id="rId11" Type="http://schemas.openxmlformats.org/officeDocument/2006/relationships/image" Target="../media/image8.sv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https://www.freesion.com/article/88111340563/" TargetMode="External"/><Relationship Id="rId9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57.png"/><Relationship Id="rId39" Type="http://schemas.openxmlformats.org/officeDocument/2006/relationships/image" Target="../media/image61.svg"/><Relationship Id="rId21" Type="http://schemas.openxmlformats.org/officeDocument/2006/relationships/image" Target="../media/image38.svg"/><Relationship Id="rId34" Type="http://schemas.openxmlformats.org/officeDocument/2006/relationships/image" Target="../media/image43.svg"/><Relationship Id="rId42" Type="http://schemas.openxmlformats.org/officeDocument/2006/relationships/image" Target="../media/image54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31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47.png"/><Relationship Id="rId32" Type="http://schemas.openxmlformats.org/officeDocument/2006/relationships/image" Target="../media/image45.svg"/><Relationship Id="rId37" Type="http://schemas.openxmlformats.org/officeDocument/2006/relationships/image" Target="../media/image53.jpg"/><Relationship Id="rId40" Type="http://schemas.openxmlformats.org/officeDocument/2006/relationships/image" Target="../media/image62.png"/><Relationship Id="rId45" Type="http://schemas.openxmlformats.org/officeDocument/2006/relationships/image" Target="../media/image8.sv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1.png"/><Relationship Id="rId36" Type="http://schemas.openxmlformats.org/officeDocument/2006/relationships/hyperlink" Target="https://www.flickr.com/photos/sbeebe/11427509466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4.png"/><Relationship Id="rId44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58.svg"/><Relationship Id="rId30" Type="http://schemas.openxmlformats.org/officeDocument/2006/relationships/image" Target="../media/image69.svg"/><Relationship Id="rId35" Type="http://schemas.openxmlformats.org/officeDocument/2006/relationships/image" Target="../media/image59.jpg"/><Relationship Id="rId43" Type="http://schemas.openxmlformats.org/officeDocument/2006/relationships/image" Target="../media/image70.pn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8.svg"/><Relationship Id="rId33" Type="http://schemas.openxmlformats.org/officeDocument/2006/relationships/image" Target="../media/image42.png"/><Relationship Id="rId38" Type="http://schemas.openxmlformats.org/officeDocument/2006/relationships/image" Target="../media/image60.png"/><Relationship Id="rId20" Type="http://schemas.openxmlformats.org/officeDocument/2006/relationships/image" Target="../media/image37.png"/><Relationship Id="rId41" Type="http://schemas.openxmlformats.org/officeDocument/2006/relationships/image" Target="../media/image63.sv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7.png"/><Relationship Id="rId26" Type="http://schemas.openxmlformats.org/officeDocument/2006/relationships/image" Target="../media/image41.png"/><Relationship Id="rId39" Type="http://schemas.openxmlformats.org/officeDocument/2006/relationships/image" Target="../media/image63.svg"/><Relationship Id="rId21" Type="http://schemas.openxmlformats.org/officeDocument/2006/relationships/image" Target="../media/image40.svg"/><Relationship Id="rId34" Type="http://schemas.openxmlformats.org/officeDocument/2006/relationships/hyperlink" Target="https://www.flickr.com/photos/sbeebe/11427509466" TargetMode="External"/><Relationship Id="rId42" Type="http://schemas.openxmlformats.org/officeDocument/2006/relationships/image" Target="../media/image31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33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57.png"/><Relationship Id="rId32" Type="http://schemas.openxmlformats.org/officeDocument/2006/relationships/image" Target="../media/image43.svg"/><Relationship Id="rId37" Type="http://schemas.openxmlformats.org/officeDocument/2006/relationships/image" Target="../media/image61.svg"/><Relationship Id="rId40" Type="http://schemas.openxmlformats.org/officeDocument/2006/relationships/image" Target="../media/image54.png"/><Relationship Id="rId45" Type="http://schemas.openxmlformats.org/officeDocument/2006/relationships/image" Target="../media/image8.sv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8.svg"/><Relationship Id="rId28" Type="http://schemas.openxmlformats.org/officeDocument/2006/relationships/image" Target="../media/image69.svg"/><Relationship Id="rId36" Type="http://schemas.openxmlformats.org/officeDocument/2006/relationships/image" Target="../media/image60.png"/><Relationship Id="rId10" Type="http://schemas.openxmlformats.org/officeDocument/2006/relationships/image" Target="../media/image25.png"/><Relationship Id="rId19" Type="http://schemas.openxmlformats.org/officeDocument/2006/relationships/image" Target="../media/image38.svg"/><Relationship Id="rId31" Type="http://schemas.openxmlformats.org/officeDocument/2006/relationships/image" Target="../media/image42.png"/><Relationship Id="rId44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47.png"/><Relationship Id="rId27" Type="http://schemas.openxmlformats.org/officeDocument/2006/relationships/image" Target="../media/image68.png"/><Relationship Id="rId30" Type="http://schemas.openxmlformats.org/officeDocument/2006/relationships/image" Target="../media/image45.svg"/><Relationship Id="rId35" Type="http://schemas.openxmlformats.org/officeDocument/2006/relationships/image" Target="../media/image53.jpg"/><Relationship Id="rId43" Type="http://schemas.openxmlformats.org/officeDocument/2006/relationships/image" Target="../media/image32.sv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4.svg"/><Relationship Id="rId25" Type="http://schemas.openxmlformats.org/officeDocument/2006/relationships/image" Target="../media/image58.svg"/><Relationship Id="rId33" Type="http://schemas.openxmlformats.org/officeDocument/2006/relationships/image" Target="../media/image59.jpg"/><Relationship Id="rId38" Type="http://schemas.openxmlformats.org/officeDocument/2006/relationships/image" Target="../media/image62.png"/><Relationship Id="rId20" Type="http://schemas.openxmlformats.org/officeDocument/2006/relationships/image" Target="../media/image39.png"/><Relationship Id="rId41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26" Type="http://schemas.openxmlformats.org/officeDocument/2006/relationships/image" Target="../media/image57.png"/><Relationship Id="rId39" Type="http://schemas.openxmlformats.org/officeDocument/2006/relationships/image" Target="../media/image61.svg"/><Relationship Id="rId21" Type="http://schemas.openxmlformats.org/officeDocument/2006/relationships/image" Target="../media/image38.svg"/><Relationship Id="rId34" Type="http://schemas.openxmlformats.org/officeDocument/2006/relationships/image" Target="../media/image43.svg"/><Relationship Id="rId42" Type="http://schemas.openxmlformats.org/officeDocument/2006/relationships/image" Target="../media/image54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31.pn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24" Type="http://schemas.openxmlformats.org/officeDocument/2006/relationships/image" Target="../media/image47.png"/><Relationship Id="rId32" Type="http://schemas.openxmlformats.org/officeDocument/2006/relationships/image" Target="../media/image45.svg"/><Relationship Id="rId37" Type="http://schemas.openxmlformats.org/officeDocument/2006/relationships/image" Target="../media/image53.jpg"/><Relationship Id="rId40" Type="http://schemas.openxmlformats.org/officeDocument/2006/relationships/image" Target="../media/image62.png"/><Relationship Id="rId45" Type="http://schemas.openxmlformats.org/officeDocument/2006/relationships/image" Target="../media/image8.svg"/><Relationship Id="rId5" Type="http://schemas.microsoft.com/office/2007/relationships/hdphoto" Target="../media/hdphoto1.wdp"/><Relationship Id="rId15" Type="http://schemas.openxmlformats.org/officeDocument/2006/relationships/image" Target="../media/image30.svg"/><Relationship Id="rId23" Type="http://schemas.openxmlformats.org/officeDocument/2006/relationships/image" Target="../media/image40.svg"/><Relationship Id="rId28" Type="http://schemas.openxmlformats.org/officeDocument/2006/relationships/image" Target="../media/image41.png"/><Relationship Id="rId36" Type="http://schemas.openxmlformats.org/officeDocument/2006/relationships/hyperlink" Target="https://www.flickr.com/photos/sbeebe/11427509466" TargetMode="External"/><Relationship Id="rId10" Type="http://schemas.openxmlformats.org/officeDocument/2006/relationships/image" Target="../media/image25.png"/><Relationship Id="rId19" Type="http://schemas.openxmlformats.org/officeDocument/2006/relationships/image" Target="../media/image34.svg"/><Relationship Id="rId31" Type="http://schemas.openxmlformats.org/officeDocument/2006/relationships/image" Target="../media/image44.png"/><Relationship Id="rId44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Relationship Id="rId22" Type="http://schemas.openxmlformats.org/officeDocument/2006/relationships/image" Target="../media/image39.png"/><Relationship Id="rId27" Type="http://schemas.openxmlformats.org/officeDocument/2006/relationships/image" Target="../media/image58.svg"/><Relationship Id="rId30" Type="http://schemas.openxmlformats.org/officeDocument/2006/relationships/image" Target="../media/image69.svg"/><Relationship Id="rId35" Type="http://schemas.openxmlformats.org/officeDocument/2006/relationships/image" Target="../media/image59.jpg"/><Relationship Id="rId43" Type="http://schemas.openxmlformats.org/officeDocument/2006/relationships/image" Target="../media/image70.png"/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48.svg"/><Relationship Id="rId33" Type="http://schemas.openxmlformats.org/officeDocument/2006/relationships/image" Target="../media/image42.png"/><Relationship Id="rId38" Type="http://schemas.openxmlformats.org/officeDocument/2006/relationships/image" Target="../media/image60.png"/><Relationship Id="rId20" Type="http://schemas.openxmlformats.org/officeDocument/2006/relationships/image" Target="../media/image37.png"/><Relationship Id="rId41" Type="http://schemas.openxmlformats.org/officeDocument/2006/relationships/image" Target="../media/image63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svg"/><Relationship Id="rId11" Type="http://schemas.openxmlformats.org/officeDocument/2006/relationships/image" Target="../media/image8.sv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https://www.freesion.com/article/88111340563/" TargetMode="External"/><Relationship Id="rId9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svg"/><Relationship Id="rId11" Type="http://schemas.openxmlformats.org/officeDocument/2006/relationships/image" Target="../media/image10.svg"/><Relationship Id="rId5" Type="http://schemas.openxmlformats.org/officeDocument/2006/relationships/image" Target="../media/image2.png"/><Relationship Id="rId10" Type="http://schemas.openxmlformats.org/officeDocument/2006/relationships/image" Target="../media/image9.png"/><Relationship Id="rId4" Type="http://schemas.openxmlformats.org/officeDocument/2006/relationships/hyperlink" Target="https://www.freesion.com/article/88111340563/" TargetMode="External"/><Relationship Id="rId9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sz.happyvalley.cn/frmindex.aspx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svg"/><Relationship Id="rId11" Type="http://schemas.openxmlformats.org/officeDocument/2006/relationships/image" Target="../media/image8.sv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https://www.freesion.com/article/88111340563/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svg"/><Relationship Id="rId11" Type="http://schemas.openxmlformats.org/officeDocument/2006/relationships/image" Target="../media/image8.sv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https://www.freesion.com/article/88111340563/" TargetMode="Externa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11" Type="http://schemas.openxmlformats.org/officeDocument/2006/relationships/image" Target="../media/image10.sv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hyperlink" Target="https://www.freesion.com/article/88111340563/" TargetMode="External"/><Relationship Id="rId9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svg"/><Relationship Id="rId11" Type="http://schemas.openxmlformats.org/officeDocument/2006/relationships/image" Target="../media/image8.sv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https://www.freesion.com/article/88111340563/" TargetMode="Externa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28625" y="352425"/>
            <a:ext cx="11334750" cy="6153150"/>
          </a:xfrm>
          <a:prstGeom prst="roundRect">
            <a:avLst>
              <a:gd name="adj" fmla="val 7689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8803323" y="429958"/>
            <a:ext cx="2971800" cy="3743325"/>
          </a:xfrm>
          <a:custGeom>
            <a:avLst/>
            <a:gdLst>
              <a:gd name="connsiteX0" fmla="*/ 244870 w 2971800"/>
              <a:gd name="connsiteY0" fmla="*/ 0 h 3743325"/>
              <a:gd name="connsiteX1" fmla="*/ 2498684 w 2971800"/>
              <a:gd name="connsiteY1" fmla="*/ 0 h 3743325"/>
              <a:gd name="connsiteX2" fmla="*/ 2971800 w 2971800"/>
              <a:gd name="connsiteY2" fmla="*/ 473116 h 3743325"/>
              <a:gd name="connsiteX3" fmla="*/ 2971800 w 2971800"/>
              <a:gd name="connsiteY3" fmla="*/ 3719995 h 3743325"/>
              <a:gd name="connsiteX4" fmla="*/ 2908189 w 2971800"/>
              <a:gd name="connsiteY4" fmla="*/ 3729703 h 3743325"/>
              <a:gd name="connsiteX5" fmla="*/ 2638425 w 2971800"/>
              <a:gd name="connsiteY5" fmla="*/ 3743325 h 3743325"/>
              <a:gd name="connsiteX6" fmla="*/ 0 w 2971800"/>
              <a:gd name="connsiteY6" fmla="*/ 1104900 h 3743325"/>
              <a:gd name="connsiteX7" fmla="*/ 207340 w 2971800"/>
              <a:gd name="connsiteY7" fmla="*/ 77906 h 374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71800" h="3743325">
                <a:moveTo>
                  <a:pt x="244870" y="0"/>
                </a:moveTo>
                <a:lnTo>
                  <a:pt x="2498684" y="0"/>
                </a:lnTo>
                <a:cubicBezTo>
                  <a:pt x="2759979" y="0"/>
                  <a:pt x="2971800" y="211821"/>
                  <a:pt x="2971800" y="473116"/>
                </a:cubicBezTo>
                <a:lnTo>
                  <a:pt x="2971800" y="3719995"/>
                </a:lnTo>
                <a:lnTo>
                  <a:pt x="2908189" y="3729703"/>
                </a:lnTo>
                <a:cubicBezTo>
                  <a:pt x="2819492" y="3738711"/>
                  <a:pt x="2729498" y="3743325"/>
                  <a:pt x="2638425" y="3743325"/>
                </a:cubicBezTo>
                <a:cubicBezTo>
                  <a:pt x="1181263" y="3743325"/>
                  <a:pt x="0" y="2562062"/>
                  <a:pt x="0" y="1104900"/>
                </a:cubicBezTo>
                <a:cubicBezTo>
                  <a:pt x="0" y="740610"/>
                  <a:pt x="73829" y="393563"/>
                  <a:pt x="207340" y="77906"/>
                </a:cubicBezTo>
                <a:close/>
              </a:path>
            </a:pathLst>
          </a:custGeom>
          <a:solidFill>
            <a:srgbClr val="FFE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9324975" y="352426"/>
            <a:ext cx="2438400" cy="3209925"/>
          </a:xfrm>
          <a:custGeom>
            <a:avLst/>
            <a:gdLst>
              <a:gd name="connsiteX0" fmla="*/ 315740 w 2438400"/>
              <a:gd name="connsiteY0" fmla="*/ 0 h 3209925"/>
              <a:gd name="connsiteX1" fmla="*/ 1965284 w 2438400"/>
              <a:gd name="connsiteY1" fmla="*/ 0 h 3209925"/>
              <a:gd name="connsiteX2" fmla="*/ 2438400 w 2438400"/>
              <a:gd name="connsiteY2" fmla="*/ 473116 h 3209925"/>
              <a:gd name="connsiteX3" fmla="*/ 2438400 w 2438400"/>
              <a:gd name="connsiteY3" fmla="*/ 3181025 h 3209925"/>
              <a:gd name="connsiteX4" fmla="*/ 2320251 w 2438400"/>
              <a:gd name="connsiteY4" fmla="*/ 3199057 h 3209925"/>
              <a:gd name="connsiteX5" fmla="*/ 2105025 w 2438400"/>
              <a:gd name="connsiteY5" fmla="*/ 3209925 h 3209925"/>
              <a:gd name="connsiteX6" fmla="*/ 0 w 2438400"/>
              <a:gd name="connsiteY6" fmla="*/ 1104900 h 3209925"/>
              <a:gd name="connsiteX7" fmla="*/ 254065 w 2438400"/>
              <a:gd name="connsiteY7" fmla="*/ 101520 h 3209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400" h="3209925">
                <a:moveTo>
                  <a:pt x="315740" y="0"/>
                </a:moveTo>
                <a:lnTo>
                  <a:pt x="1965284" y="0"/>
                </a:lnTo>
                <a:cubicBezTo>
                  <a:pt x="2226579" y="0"/>
                  <a:pt x="2438400" y="211821"/>
                  <a:pt x="2438400" y="473116"/>
                </a:cubicBezTo>
                <a:lnTo>
                  <a:pt x="2438400" y="3181025"/>
                </a:lnTo>
                <a:lnTo>
                  <a:pt x="2320251" y="3199057"/>
                </a:lnTo>
                <a:cubicBezTo>
                  <a:pt x="2249487" y="3206244"/>
                  <a:pt x="2177686" y="3209925"/>
                  <a:pt x="2105025" y="3209925"/>
                </a:cubicBezTo>
                <a:cubicBezTo>
                  <a:pt x="942452" y="3209925"/>
                  <a:pt x="0" y="2267473"/>
                  <a:pt x="0" y="1104900"/>
                </a:cubicBezTo>
                <a:cubicBezTo>
                  <a:pt x="0" y="741596"/>
                  <a:pt x="92036" y="399788"/>
                  <a:pt x="254065" y="10152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9791701" y="352425"/>
            <a:ext cx="1971675" cy="2743200"/>
          </a:xfrm>
          <a:custGeom>
            <a:avLst/>
            <a:gdLst>
              <a:gd name="connsiteX0" fmla="*/ 431175 w 1971675"/>
              <a:gd name="connsiteY0" fmla="*/ 0 h 2743200"/>
              <a:gd name="connsiteX1" fmla="*/ 1498559 w 1971675"/>
              <a:gd name="connsiteY1" fmla="*/ 0 h 2743200"/>
              <a:gd name="connsiteX2" fmla="*/ 1971675 w 1971675"/>
              <a:gd name="connsiteY2" fmla="*/ 473116 h 2743200"/>
              <a:gd name="connsiteX3" fmla="*/ 1971675 w 1971675"/>
              <a:gd name="connsiteY3" fmla="*/ 2709093 h 2743200"/>
              <a:gd name="connsiteX4" fmla="*/ 1968475 w 1971675"/>
              <a:gd name="connsiteY4" fmla="*/ 2709916 h 2743200"/>
              <a:gd name="connsiteX5" fmla="*/ 1638300 w 1971675"/>
              <a:gd name="connsiteY5" fmla="*/ 2743200 h 2743200"/>
              <a:gd name="connsiteX6" fmla="*/ 0 w 1971675"/>
              <a:gd name="connsiteY6" fmla="*/ 1104900 h 2743200"/>
              <a:gd name="connsiteX7" fmla="*/ 374108 w 1971675"/>
              <a:gd name="connsiteY7" fmla="*/ 62789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1675" h="2743200">
                <a:moveTo>
                  <a:pt x="431175" y="0"/>
                </a:moveTo>
                <a:lnTo>
                  <a:pt x="1498559" y="0"/>
                </a:lnTo>
                <a:cubicBezTo>
                  <a:pt x="1759854" y="0"/>
                  <a:pt x="1971675" y="211821"/>
                  <a:pt x="1971675" y="473116"/>
                </a:cubicBezTo>
                <a:lnTo>
                  <a:pt x="1971675" y="2709093"/>
                </a:lnTo>
                <a:lnTo>
                  <a:pt x="1968475" y="2709916"/>
                </a:lnTo>
                <a:cubicBezTo>
                  <a:pt x="1861825" y="2731739"/>
                  <a:pt x="1751401" y="2743200"/>
                  <a:pt x="1638300" y="2743200"/>
                </a:cubicBezTo>
                <a:cubicBezTo>
                  <a:pt x="733492" y="2743200"/>
                  <a:pt x="0" y="2009708"/>
                  <a:pt x="0" y="1104900"/>
                </a:cubicBezTo>
                <a:cubicBezTo>
                  <a:pt x="0" y="709047"/>
                  <a:pt x="140395" y="345984"/>
                  <a:pt x="374108" y="62789"/>
                </a:cubicBezTo>
                <a:close/>
              </a:path>
            </a:pathLst>
          </a:custGeom>
          <a:solidFill>
            <a:srgbClr val="FBD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6800850" y="142081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428625" y="4740775"/>
            <a:ext cx="11327762" cy="1764801"/>
          </a:xfrm>
          <a:custGeom>
            <a:avLst/>
            <a:gdLst>
              <a:gd name="connsiteX0" fmla="*/ 0 w 11327762"/>
              <a:gd name="connsiteY0" fmla="*/ 0 h 1764801"/>
              <a:gd name="connsiteX1" fmla="*/ 140636 w 11327762"/>
              <a:gd name="connsiteY1" fmla="*/ 47355 h 1764801"/>
              <a:gd name="connsiteX2" fmla="*/ 3971925 w 11327762"/>
              <a:gd name="connsiteY2" fmla="*/ 1602876 h 1764801"/>
              <a:gd name="connsiteX3" fmla="*/ 11242756 w 11327762"/>
              <a:gd name="connsiteY3" fmla="*/ 1347245 h 1764801"/>
              <a:gd name="connsiteX4" fmla="*/ 11327762 w 11327762"/>
              <a:gd name="connsiteY4" fmla="*/ 1361007 h 1764801"/>
              <a:gd name="connsiteX5" fmla="*/ 11325138 w 11327762"/>
              <a:gd name="connsiteY5" fmla="*/ 1387035 h 1764801"/>
              <a:gd name="connsiteX6" fmla="*/ 10861634 w 11327762"/>
              <a:gd name="connsiteY6" fmla="*/ 1764801 h 1764801"/>
              <a:gd name="connsiteX7" fmla="*/ 473116 w 11327762"/>
              <a:gd name="connsiteY7" fmla="*/ 1764801 h 1764801"/>
              <a:gd name="connsiteX8" fmla="*/ 0 w 11327762"/>
              <a:gd name="connsiteY8" fmla="*/ 1291685 h 1764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27762" h="1764801">
                <a:moveTo>
                  <a:pt x="0" y="0"/>
                </a:moveTo>
                <a:lnTo>
                  <a:pt x="140636" y="47355"/>
                </a:lnTo>
                <a:cubicBezTo>
                  <a:pt x="1051719" y="396872"/>
                  <a:pt x="2344142" y="1393922"/>
                  <a:pt x="3971925" y="1602876"/>
                </a:cubicBezTo>
                <a:cubicBezTo>
                  <a:pt x="5724922" y="1827904"/>
                  <a:pt x="9967119" y="1187547"/>
                  <a:pt x="11242756" y="1347245"/>
                </a:cubicBezTo>
                <a:lnTo>
                  <a:pt x="11327762" y="1361007"/>
                </a:lnTo>
                <a:lnTo>
                  <a:pt x="11325138" y="1387035"/>
                </a:lnTo>
                <a:cubicBezTo>
                  <a:pt x="11281022" y="1602626"/>
                  <a:pt x="11090267" y="1764801"/>
                  <a:pt x="10861634" y="1764801"/>
                </a:cubicBezTo>
                <a:lnTo>
                  <a:pt x="473116" y="1764801"/>
                </a:lnTo>
                <a:cubicBezTo>
                  <a:pt x="211821" y="1764801"/>
                  <a:pt x="0" y="1552980"/>
                  <a:pt x="0" y="12916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38100" sx="104000" sy="104000" algn="l" rotWithShape="0">
              <a:srgbClr val="FBD63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任意多边形: 形状 29"/>
          <p:cNvSpPr/>
          <p:nvPr/>
        </p:nvSpPr>
        <p:spPr>
          <a:xfrm>
            <a:off x="428625" y="4418714"/>
            <a:ext cx="11334750" cy="2086226"/>
          </a:xfrm>
          <a:custGeom>
            <a:avLst/>
            <a:gdLst>
              <a:gd name="connsiteX0" fmla="*/ 9058275 w 11334750"/>
              <a:gd name="connsiteY0" fmla="*/ 251 h 2086226"/>
              <a:gd name="connsiteX1" fmla="*/ 11188303 w 11334750"/>
              <a:gd name="connsiteY1" fmla="*/ 621758 h 2086226"/>
              <a:gd name="connsiteX2" fmla="*/ 11334750 w 11334750"/>
              <a:gd name="connsiteY2" fmla="*/ 710137 h 2086226"/>
              <a:gd name="connsiteX3" fmla="*/ 11334750 w 11334750"/>
              <a:gd name="connsiteY3" fmla="*/ 1613110 h 2086226"/>
              <a:gd name="connsiteX4" fmla="*/ 10861634 w 11334750"/>
              <a:gd name="connsiteY4" fmla="*/ 2086226 h 2086226"/>
              <a:gd name="connsiteX5" fmla="*/ 473116 w 11334750"/>
              <a:gd name="connsiteY5" fmla="*/ 2086226 h 2086226"/>
              <a:gd name="connsiteX6" fmla="*/ 0 w 11334750"/>
              <a:gd name="connsiteY6" fmla="*/ 1613110 h 2086226"/>
              <a:gd name="connsiteX7" fmla="*/ 0 w 11334750"/>
              <a:gd name="connsiteY7" fmla="*/ 1155315 h 2086226"/>
              <a:gd name="connsiteX8" fmla="*/ 19794 w 11334750"/>
              <a:gd name="connsiteY8" fmla="*/ 1158432 h 2086226"/>
              <a:gd name="connsiteX9" fmla="*/ 4810126 w 11334750"/>
              <a:gd name="connsiteY9" fmla="*/ 2000501 h 2086226"/>
              <a:gd name="connsiteX10" fmla="*/ 9058275 w 11334750"/>
              <a:gd name="connsiteY10" fmla="*/ 251 h 208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34750" h="2086226">
                <a:moveTo>
                  <a:pt x="9058275" y="251"/>
                </a:moveTo>
                <a:cubicBezTo>
                  <a:pt x="9666288" y="-9274"/>
                  <a:pt x="10528300" y="252664"/>
                  <a:pt x="11188303" y="621758"/>
                </a:cubicBezTo>
                <a:lnTo>
                  <a:pt x="11334750" y="710137"/>
                </a:lnTo>
                <a:lnTo>
                  <a:pt x="11334750" y="1613110"/>
                </a:lnTo>
                <a:cubicBezTo>
                  <a:pt x="11334750" y="1874405"/>
                  <a:pt x="11122929" y="2086226"/>
                  <a:pt x="10861634" y="2086226"/>
                </a:cubicBezTo>
                <a:lnTo>
                  <a:pt x="473116" y="2086226"/>
                </a:lnTo>
                <a:cubicBezTo>
                  <a:pt x="211821" y="2086226"/>
                  <a:pt x="0" y="1874405"/>
                  <a:pt x="0" y="1613110"/>
                </a:cubicBezTo>
                <a:lnTo>
                  <a:pt x="0" y="1155315"/>
                </a:lnTo>
                <a:lnTo>
                  <a:pt x="19794" y="1158432"/>
                </a:lnTo>
                <a:cubicBezTo>
                  <a:pt x="1447800" y="1415904"/>
                  <a:pt x="3536157" y="2138614"/>
                  <a:pt x="4810126" y="2000501"/>
                </a:cubicBezTo>
                <a:cubicBezTo>
                  <a:pt x="6508750" y="1816351"/>
                  <a:pt x="7842250" y="19301"/>
                  <a:pt x="9058275" y="251"/>
                </a:cubicBezTo>
                <a:close/>
              </a:path>
            </a:pathLst>
          </a:custGeom>
          <a:solidFill>
            <a:srgbClr val="FBD632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317271" y="1895296"/>
            <a:ext cx="4461479" cy="1200329"/>
            <a:chOff x="4975555" y="2583175"/>
            <a:chExt cx="4461479" cy="1200329"/>
          </a:xfrm>
        </p:grpSpPr>
        <p:sp>
          <p:nvSpPr>
            <p:cNvPr id="9" name="文本框 8"/>
            <p:cNvSpPr txBox="1"/>
            <p:nvPr/>
          </p:nvSpPr>
          <p:spPr>
            <a:xfrm>
              <a:off x="4975555" y="2583175"/>
              <a:ext cx="4461479" cy="12003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Hi-fi Prototype</a:t>
              </a:r>
              <a:endPara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5280946" y="3769855"/>
              <a:ext cx="387798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1B8B0B-FAB6-4412-AF2C-E7F9CAC72CB7}"/>
              </a:ext>
            </a:extLst>
          </p:cNvPr>
          <p:cNvSpPr txBox="1"/>
          <p:nvPr/>
        </p:nvSpPr>
        <p:spPr>
          <a:xfrm>
            <a:off x="6014747" y="4185037"/>
            <a:ext cx="367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Huang Jingfang (DSAI 3</a:t>
            </a:r>
            <a:r>
              <a:rPr lang="en-GB"/>
              <a:t>) 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D15C38-A78A-41AB-AFE7-7A0A86B17E53}"/>
              </a:ext>
            </a:extLst>
          </p:cNvPr>
          <p:cNvSpPr txBox="1"/>
          <p:nvPr/>
        </p:nvSpPr>
        <p:spPr>
          <a:xfrm>
            <a:off x="6014747" y="343845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CZ2004 Assignment 3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351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07E20F9-C407-4DE4-8341-948862A07C58}"/>
              </a:ext>
            </a:extLst>
          </p:cNvPr>
          <p:cNvSpPr/>
          <p:nvPr/>
        </p:nvSpPr>
        <p:spPr>
          <a:xfrm>
            <a:off x="1291007" y="5748450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Log out</a:t>
            </a:r>
          </a:p>
        </p:txBody>
      </p:sp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D7A767EE-7490-4B15-9E61-32FC90FEBD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50364" y="839134"/>
            <a:ext cx="9691272" cy="42744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1E1A39-2612-4655-A564-4F7E3547A5FC}"/>
              </a:ext>
            </a:extLst>
          </p:cNvPr>
          <p:cNvSpPr/>
          <p:nvPr/>
        </p:nvSpPr>
        <p:spPr>
          <a:xfrm>
            <a:off x="4178423" y="2674495"/>
            <a:ext cx="3835154" cy="3261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dk1">
                    <a:alpha val="40000"/>
                  </a:schemeClr>
                </a:solidFill>
              </a:rPr>
              <a:t>Scan</a:t>
            </a:r>
            <a:r>
              <a:rPr lang="zh-CN" altLang="en-US" dirty="0">
                <a:solidFill>
                  <a:schemeClr val="dk1">
                    <a:alpha val="40000"/>
                  </a:schemeClr>
                </a:solidFill>
              </a:rPr>
              <a:t> </a:t>
            </a:r>
            <a:r>
              <a:rPr lang="en-GB" altLang="zh-CN" dirty="0">
                <a:solidFill>
                  <a:schemeClr val="dk1">
                    <a:alpha val="40000"/>
                  </a:schemeClr>
                </a:solidFill>
              </a:rPr>
              <a:t>your QR code or key in user ID to enter</a:t>
            </a:r>
            <a:endParaRPr lang="en-GB" dirty="0">
              <a:solidFill>
                <a:schemeClr val="dk1">
                  <a:alpha val="4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229C723-EDBA-4C94-9681-941C9111BF8B}"/>
              </a:ext>
            </a:extLst>
          </p:cNvPr>
          <p:cNvSpPr/>
          <p:nvPr/>
        </p:nvSpPr>
        <p:spPr>
          <a:xfrm>
            <a:off x="6096000" y="5228948"/>
            <a:ext cx="91736" cy="9765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6AD4AA-EBD9-4012-8D67-82E2C613B15D}"/>
              </a:ext>
            </a:extLst>
          </p:cNvPr>
          <p:cNvSpPr/>
          <p:nvPr/>
        </p:nvSpPr>
        <p:spPr>
          <a:xfrm>
            <a:off x="6931981" y="5228948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44EAEB-DD2F-4B8F-99BF-88E8836F0854}"/>
              </a:ext>
            </a:extLst>
          </p:cNvPr>
          <p:cNvSpPr/>
          <p:nvPr/>
        </p:nvSpPr>
        <p:spPr>
          <a:xfrm>
            <a:off x="7722094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CDE71D-CAC1-4713-80BC-4FC02FDDE2C3}"/>
              </a:ext>
            </a:extLst>
          </p:cNvPr>
          <p:cNvSpPr/>
          <p:nvPr/>
        </p:nvSpPr>
        <p:spPr>
          <a:xfrm>
            <a:off x="5237085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74596A-112D-46C3-A54E-BD7EA6430059}"/>
              </a:ext>
            </a:extLst>
          </p:cNvPr>
          <p:cNvSpPr/>
          <p:nvPr/>
        </p:nvSpPr>
        <p:spPr>
          <a:xfrm>
            <a:off x="4378171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1C379F-F8F9-48F2-AE16-933FC8E8EB05}"/>
              </a:ext>
            </a:extLst>
          </p:cNvPr>
          <p:cNvSpPr/>
          <p:nvPr/>
        </p:nvSpPr>
        <p:spPr>
          <a:xfrm>
            <a:off x="8168150" y="2505818"/>
            <a:ext cx="682887" cy="663510"/>
          </a:xfrm>
          <a:prstGeom prst="ellipse">
            <a:avLst/>
          </a:prstGeom>
          <a:solidFill>
            <a:srgbClr val="FBD6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F6195710-56F1-490F-9AFF-F2E8DAB45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7542" y="2552593"/>
            <a:ext cx="457030" cy="56995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94C419E-43EA-462B-B43B-AC97818F68FF}"/>
              </a:ext>
            </a:extLst>
          </p:cNvPr>
          <p:cNvGrpSpPr/>
          <p:nvPr/>
        </p:nvGrpSpPr>
        <p:grpSpPr>
          <a:xfrm>
            <a:off x="9689884" y="5717025"/>
            <a:ext cx="1251752" cy="390618"/>
            <a:chOff x="9108489" y="5820068"/>
            <a:chExt cx="1251752" cy="39061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AF113BD-0E0F-4378-A084-B6F11DBB2B0C}"/>
                </a:ext>
              </a:extLst>
            </p:cNvPr>
            <p:cNvSpPr/>
            <p:nvPr/>
          </p:nvSpPr>
          <p:spPr>
            <a:xfrm>
              <a:off x="9303798" y="5855774"/>
              <a:ext cx="1056443" cy="3261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Language</a:t>
              </a:r>
            </a:p>
          </p:txBody>
        </p:sp>
        <p:pic>
          <p:nvPicPr>
            <p:cNvPr id="24" name="Graphic 23" descr="Single gear with solid fill">
              <a:extLst>
                <a:ext uri="{FF2B5EF4-FFF2-40B4-BE49-F238E27FC236}">
                  <a16:creationId xmlns:a16="http://schemas.microsoft.com/office/drawing/2014/main" id="{EBE54F71-F14B-4257-A902-349B2A638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08489" y="5820068"/>
              <a:ext cx="390618" cy="390618"/>
            </a:xfrm>
            <a:prstGeom prst="rect">
              <a:avLst/>
            </a:prstGeom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A87223-C25A-43BF-A3FF-49A391B0C481}"/>
              </a:ext>
            </a:extLst>
          </p:cNvPr>
          <p:cNvSpPr/>
          <p:nvPr/>
        </p:nvSpPr>
        <p:spPr>
          <a:xfrm>
            <a:off x="8208886" y="5752731"/>
            <a:ext cx="1056443" cy="326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Contact Us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A2AC8A7-FAC4-4715-8333-2CACFBF6E7F6}"/>
              </a:ext>
            </a:extLst>
          </p:cNvPr>
          <p:cNvSpPr/>
          <p:nvPr/>
        </p:nvSpPr>
        <p:spPr>
          <a:xfrm>
            <a:off x="6501414" y="5752731"/>
            <a:ext cx="1056443" cy="326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View trips</a:t>
            </a:r>
          </a:p>
        </p:txBody>
      </p:sp>
      <p:pic>
        <p:nvPicPr>
          <p:cNvPr id="34" name="Graphic 33" descr="Questions with solid fill">
            <a:extLst>
              <a:ext uri="{FF2B5EF4-FFF2-40B4-BE49-F238E27FC236}">
                <a16:creationId xmlns:a16="http://schemas.microsoft.com/office/drawing/2014/main" id="{4E5ADD56-D8A3-44F2-A1BB-CA80BDBA2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37990" y="5765851"/>
            <a:ext cx="341792" cy="341792"/>
          </a:xfrm>
          <a:prstGeom prst="rect">
            <a:avLst/>
          </a:prstGeom>
        </p:spPr>
      </p:pic>
      <p:sp>
        <p:nvSpPr>
          <p:cNvPr id="36" name="îṡľïḋé">
            <a:extLst>
              <a:ext uri="{FF2B5EF4-FFF2-40B4-BE49-F238E27FC236}">
                <a16:creationId xmlns:a16="http://schemas.microsoft.com/office/drawing/2014/main" id="{007AA58A-F3DA-49B4-A2C9-4108E6DED23B}"/>
              </a:ext>
            </a:extLst>
          </p:cNvPr>
          <p:cNvSpPr/>
          <p:nvPr/>
        </p:nvSpPr>
        <p:spPr bwMode="auto">
          <a:xfrm>
            <a:off x="6330290" y="5785826"/>
            <a:ext cx="266048" cy="301841"/>
          </a:xfrm>
          <a:custGeom>
            <a:avLst/>
            <a:gdLst>
              <a:gd name="connsiteX0" fmla="*/ 221980 w 592223"/>
              <a:gd name="connsiteY0" fmla="*/ 389269 h 601134"/>
              <a:gd name="connsiteX1" fmla="*/ 206643 w 592223"/>
              <a:gd name="connsiteY1" fmla="*/ 390881 h 601134"/>
              <a:gd name="connsiteX2" fmla="*/ 139645 w 592223"/>
              <a:gd name="connsiteY2" fmla="*/ 469057 h 601134"/>
              <a:gd name="connsiteX3" fmla="*/ 98478 w 592223"/>
              <a:gd name="connsiteY3" fmla="*/ 438431 h 601134"/>
              <a:gd name="connsiteX4" fmla="*/ 83142 w 592223"/>
              <a:gd name="connsiteY4" fmla="*/ 440043 h 601134"/>
              <a:gd name="connsiteX5" fmla="*/ 85563 w 592223"/>
              <a:gd name="connsiteY5" fmla="*/ 455356 h 601134"/>
              <a:gd name="connsiteX6" fmla="*/ 134802 w 592223"/>
              <a:gd name="connsiteY6" fmla="*/ 492429 h 601134"/>
              <a:gd name="connsiteX7" fmla="*/ 141260 w 592223"/>
              <a:gd name="connsiteY7" fmla="*/ 494041 h 601134"/>
              <a:gd name="connsiteX8" fmla="*/ 149332 w 592223"/>
              <a:gd name="connsiteY8" fmla="*/ 490817 h 601134"/>
              <a:gd name="connsiteX9" fmla="*/ 222787 w 592223"/>
              <a:gd name="connsiteY9" fmla="*/ 404581 h 601134"/>
              <a:gd name="connsiteX10" fmla="*/ 221980 w 592223"/>
              <a:gd name="connsiteY10" fmla="*/ 389269 h 601134"/>
              <a:gd name="connsiteX11" fmla="*/ 439075 w 592223"/>
              <a:gd name="connsiteY11" fmla="*/ 344088 h 601134"/>
              <a:gd name="connsiteX12" fmla="*/ 344643 w 592223"/>
              <a:gd name="connsiteY12" fmla="*/ 438365 h 601134"/>
              <a:gd name="connsiteX13" fmla="*/ 439075 w 592223"/>
              <a:gd name="connsiteY13" fmla="*/ 532642 h 601134"/>
              <a:gd name="connsiteX14" fmla="*/ 534313 w 592223"/>
              <a:gd name="connsiteY14" fmla="*/ 438365 h 601134"/>
              <a:gd name="connsiteX15" fmla="*/ 439075 w 592223"/>
              <a:gd name="connsiteY15" fmla="*/ 344088 h 601134"/>
              <a:gd name="connsiteX16" fmla="*/ 439075 w 592223"/>
              <a:gd name="connsiteY16" fmla="*/ 322332 h 601134"/>
              <a:gd name="connsiteX17" fmla="*/ 555298 w 592223"/>
              <a:gd name="connsiteY17" fmla="*/ 438365 h 601134"/>
              <a:gd name="connsiteX18" fmla="*/ 525435 w 592223"/>
              <a:gd name="connsiteY18" fmla="*/ 516527 h 601134"/>
              <a:gd name="connsiteX19" fmla="*/ 589197 w 592223"/>
              <a:gd name="connsiteY19" fmla="*/ 583407 h 601134"/>
              <a:gd name="connsiteX20" fmla="*/ 589197 w 592223"/>
              <a:gd name="connsiteY20" fmla="*/ 598717 h 601134"/>
              <a:gd name="connsiteX21" fmla="*/ 581933 w 592223"/>
              <a:gd name="connsiteY21" fmla="*/ 601134 h 601134"/>
              <a:gd name="connsiteX22" fmla="*/ 573861 w 592223"/>
              <a:gd name="connsiteY22" fmla="*/ 597911 h 601134"/>
              <a:gd name="connsiteX23" fmla="*/ 509293 w 592223"/>
              <a:gd name="connsiteY23" fmla="*/ 531031 h 601134"/>
              <a:gd name="connsiteX24" fmla="*/ 439075 w 592223"/>
              <a:gd name="connsiteY24" fmla="*/ 554399 h 601134"/>
              <a:gd name="connsiteX25" fmla="*/ 322851 w 592223"/>
              <a:gd name="connsiteY25" fmla="*/ 438365 h 601134"/>
              <a:gd name="connsiteX26" fmla="*/ 439075 w 592223"/>
              <a:gd name="connsiteY26" fmla="*/ 322332 h 601134"/>
              <a:gd name="connsiteX27" fmla="*/ 221980 w 592223"/>
              <a:gd name="connsiteY27" fmla="*/ 228081 h 601134"/>
              <a:gd name="connsiteX28" fmla="*/ 206643 w 592223"/>
              <a:gd name="connsiteY28" fmla="*/ 229693 h 601134"/>
              <a:gd name="connsiteX29" fmla="*/ 139645 w 592223"/>
              <a:gd name="connsiteY29" fmla="*/ 307869 h 601134"/>
              <a:gd name="connsiteX30" fmla="*/ 98478 w 592223"/>
              <a:gd name="connsiteY30" fmla="*/ 277243 h 601134"/>
              <a:gd name="connsiteX31" fmla="*/ 83142 w 592223"/>
              <a:gd name="connsiteY31" fmla="*/ 278855 h 601134"/>
              <a:gd name="connsiteX32" fmla="*/ 85563 w 592223"/>
              <a:gd name="connsiteY32" fmla="*/ 294168 h 601134"/>
              <a:gd name="connsiteX33" fmla="*/ 134802 w 592223"/>
              <a:gd name="connsiteY33" fmla="*/ 331241 h 601134"/>
              <a:gd name="connsiteX34" fmla="*/ 141260 w 592223"/>
              <a:gd name="connsiteY34" fmla="*/ 332853 h 601134"/>
              <a:gd name="connsiteX35" fmla="*/ 149332 w 592223"/>
              <a:gd name="connsiteY35" fmla="*/ 329629 h 601134"/>
              <a:gd name="connsiteX36" fmla="*/ 222787 w 592223"/>
              <a:gd name="connsiteY36" fmla="*/ 243394 h 601134"/>
              <a:gd name="connsiteX37" fmla="*/ 221980 w 592223"/>
              <a:gd name="connsiteY37" fmla="*/ 228081 h 601134"/>
              <a:gd name="connsiteX38" fmla="*/ 290592 w 592223"/>
              <a:gd name="connsiteY38" fmla="*/ 128950 h 601134"/>
              <a:gd name="connsiteX39" fmla="*/ 280098 w 592223"/>
              <a:gd name="connsiteY39" fmla="*/ 139428 h 601134"/>
              <a:gd name="connsiteX40" fmla="*/ 290592 w 592223"/>
              <a:gd name="connsiteY40" fmla="*/ 150711 h 601134"/>
              <a:gd name="connsiteX41" fmla="*/ 484319 w 592223"/>
              <a:gd name="connsiteY41" fmla="*/ 150711 h 601134"/>
              <a:gd name="connsiteX42" fmla="*/ 495620 w 592223"/>
              <a:gd name="connsiteY42" fmla="*/ 139428 h 601134"/>
              <a:gd name="connsiteX43" fmla="*/ 484319 w 592223"/>
              <a:gd name="connsiteY43" fmla="*/ 128950 h 601134"/>
              <a:gd name="connsiteX44" fmla="*/ 221980 w 592223"/>
              <a:gd name="connsiteY44" fmla="*/ 78176 h 601134"/>
              <a:gd name="connsiteX45" fmla="*/ 206643 w 592223"/>
              <a:gd name="connsiteY45" fmla="*/ 78982 h 601134"/>
              <a:gd name="connsiteX46" fmla="*/ 139645 w 592223"/>
              <a:gd name="connsiteY46" fmla="*/ 157158 h 601134"/>
              <a:gd name="connsiteX47" fmla="*/ 98478 w 592223"/>
              <a:gd name="connsiteY47" fmla="*/ 126533 h 601134"/>
              <a:gd name="connsiteX48" fmla="*/ 83142 w 592223"/>
              <a:gd name="connsiteY48" fmla="*/ 128950 h 601134"/>
              <a:gd name="connsiteX49" fmla="*/ 85563 w 592223"/>
              <a:gd name="connsiteY49" fmla="*/ 143457 h 601134"/>
              <a:gd name="connsiteX50" fmla="*/ 134802 w 592223"/>
              <a:gd name="connsiteY50" fmla="*/ 180530 h 601134"/>
              <a:gd name="connsiteX51" fmla="*/ 141260 w 592223"/>
              <a:gd name="connsiteY51" fmla="*/ 182948 h 601134"/>
              <a:gd name="connsiteX52" fmla="*/ 149332 w 592223"/>
              <a:gd name="connsiteY52" fmla="*/ 178919 h 601134"/>
              <a:gd name="connsiteX53" fmla="*/ 222787 w 592223"/>
              <a:gd name="connsiteY53" fmla="*/ 92683 h 601134"/>
              <a:gd name="connsiteX54" fmla="*/ 221980 w 592223"/>
              <a:gd name="connsiteY54" fmla="*/ 78176 h 601134"/>
              <a:gd name="connsiteX55" fmla="*/ 131573 w 592223"/>
              <a:gd name="connsiteY55" fmla="*/ 0 h 601134"/>
              <a:gd name="connsiteX56" fmla="*/ 450417 w 592223"/>
              <a:gd name="connsiteY56" fmla="*/ 0 h 601134"/>
              <a:gd name="connsiteX57" fmla="*/ 581183 w 592223"/>
              <a:gd name="connsiteY57" fmla="*/ 130562 h 601134"/>
              <a:gd name="connsiteX58" fmla="*/ 581183 w 592223"/>
              <a:gd name="connsiteY58" fmla="*/ 395716 h 601134"/>
              <a:gd name="connsiteX59" fmla="*/ 489970 w 592223"/>
              <a:gd name="connsiteY59" fmla="*/ 299003 h 601134"/>
              <a:gd name="connsiteX60" fmla="*/ 495620 w 592223"/>
              <a:gd name="connsiteY60" fmla="*/ 290138 h 601134"/>
              <a:gd name="connsiteX61" fmla="*/ 484319 w 592223"/>
              <a:gd name="connsiteY61" fmla="*/ 279661 h 601134"/>
              <a:gd name="connsiteX62" fmla="*/ 290592 w 592223"/>
              <a:gd name="connsiteY62" fmla="*/ 279661 h 601134"/>
              <a:gd name="connsiteX63" fmla="*/ 280098 w 592223"/>
              <a:gd name="connsiteY63" fmla="*/ 290138 h 601134"/>
              <a:gd name="connsiteX64" fmla="*/ 290592 w 592223"/>
              <a:gd name="connsiteY64" fmla="*/ 300615 h 601134"/>
              <a:gd name="connsiteX65" fmla="*/ 384227 w 592223"/>
              <a:gd name="connsiteY65" fmla="*/ 300615 h 601134"/>
              <a:gd name="connsiteX66" fmla="*/ 290592 w 592223"/>
              <a:gd name="connsiteY66" fmla="*/ 438431 h 601134"/>
              <a:gd name="connsiteX67" fmla="*/ 291399 w 592223"/>
              <a:gd name="connsiteY67" fmla="*/ 440849 h 601134"/>
              <a:gd name="connsiteX68" fmla="*/ 290592 w 592223"/>
              <a:gd name="connsiteY68" fmla="*/ 440849 h 601134"/>
              <a:gd name="connsiteX69" fmla="*/ 293013 w 592223"/>
              <a:gd name="connsiteY69" fmla="*/ 461803 h 601134"/>
              <a:gd name="connsiteX70" fmla="*/ 396335 w 592223"/>
              <a:gd name="connsiteY70" fmla="*/ 580276 h 601134"/>
              <a:gd name="connsiteX71" fmla="*/ 131573 w 592223"/>
              <a:gd name="connsiteY71" fmla="*/ 580276 h 601134"/>
              <a:gd name="connsiteX72" fmla="*/ 0 w 592223"/>
              <a:gd name="connsiteY72" fmla="*/ 449714 h 601134"/>
              <a:gd name="connsiteX73" fmla="*/ 0 w 592223"/>
              <a:gd name="connsiteY73" fmla="*/ 130562 h 601134"/>
              <a:gd name="connsiteX74" fmla="*/ 131573 w 592223"/>
              <a:gd name="connsiteY74" fmla="*/ 0 h 6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92223" h="601134">
                <a:moveTo>
                  <a:pt x="221980" y="389269"/>
                </a:moveTo>
                <a:cubicBezTo>
                  <a:pt x="217136" y="385239"/>
                  <a:pt x="210679" y="386045"/>
                  <a:pt x="206643" y="390881"/>
                </a:cubicBezTo>
                <a:lnTo>
                  <a:pt x="139645" y="469057"/>
                </a:lnTo>
                <a:lnTo>
                  <a:pt x="98478" y="438431"/>
                </a:lnTo>
                <a:cubicBezTo>
                  <a:pt x="93635" y="434401"/>
                  <a:pt x="87178" y="435207"/>
                  <a:pt x="83142" y="440043"/>
                </a:cubicBezTo>
                <a:cubicBezTo>
                  <a:pt x="79913" y="444878"/>
                  <a:pt x="80720" y="452132"/>
                  <a:pt x="85563" y="455356"/>
                </a:cubicBezTo>
                <a:lnTo>
                  <a:pt x="134802" y="492429"/>
                </a:lnTo>
                <a:cubicBezTo>
                  <a:pt x="136417" y="493235"/>
                  <a:pt x="138838" y="494041"/>
                  <a:pt x="141260" y="494041"/>
                </a:cubicBezTo>
                <a:cubicBezTo>
                  <a:pt x="143681" y="494041"/>
                  <a:pt x="146910" y="493235"/>
                  <a:pt x="149332" y="490817"/>
                </a:cubicBezTo>
                <a:lnTo>
                  <a:pt x="222787" y="404581"/>
                </a:lnTo>
                <a:cubicBezTo>
                  <a:pt x="226823" y="399746"/>
                  <a:pt x="226016" y="393298"/>
                  <a:pt x="221980" y="389269"/>
                </a:cubicBezTo>
                <a:close/>
                <a:moveTo>
                  <a:pt x="439075" y="344088"/>
                </a:moveTo>
                <a:cubicBezTo>
                  <a:pt x="387420" y="344088"/>
                  <a:pt x="344643" y="385989"/>
                  <a:pt x="344643" y="438365"/>
                </a:cubicBezTo>
                <a:cubicBezTo>
                  <a:pt x="344643" y="490741"/>
                  <a:pt x="387420" y="532642"/>
                  <a:pt x="439075" y="532642"/>
                </a:cubicBezTo>
                <a:cubicBezTo>
                  <a:pt x="491537" y="532642"/>
                  <a:pt x="534313" y="490741"/>
                  <a:pt x="534313" y="438365"/>
                </a:cubicBezTo>
                <a:cubicBezTo>
                  <a:pt x="534313" y="385989"/>
                  <a:pt x="491537" y="344088"/>
                  <a:pt x="439075" y="344088"/>
                </a:cubicBezTo>
                <a:close/>
                <a:moveTo>
                  <a:pt x="439075" y="322332"/>
                </a:moveTo>
                <a:cubicBezTo>
                  <a:pt x="503643" y="322332"/>
                  <a:pt x="555298" y="374708"/>
                  <a:pt x="555298" y="438365"/>
                </a:cubicBezTo>
                <a:cubicBezTo>
                  <a:pt x="555298" y="468179"/>
                  <a:pt x="543999" y="495576"/>
                  <a:pt x="525435" y="516527"/>
                </a:cubicBezTo>
                <a:lnTo>
                  <a:pt x="589197" y="583407"/>
                </a:lnTo>
                <a:cubicBezTo>
                  <a:pt x="593232" y="587436"/>
                  <a:pt x="593232" y="594688"/>
                  <a:pt x="589197" y="598717"/>
                </a:cubicBezTo>
                <a:cubicBezTo>
                  <a:pt x="586775" y="600328"/>
                  <a:pt x="584354" y="601134"/>
                  <a:pt x="581933" y="601134"/>
                </a:cubicBezTo>
                <a:cubicBezTo>
                  <a:pt x="578704" y="601134"/>
                  <a:pt x="576283" y="600328"/>
                  <a:pt x="573861" y="597911"/>
                </a:cubicBezTo>
                <a:lnTo>
                  <a:pt x="509293" y="531031"/>
                </a:lnTo>
                <a:cubicBezTo>
                  <a:pt x="489922" y="545535"/>
                  <a:pt x="465709" y="554399"/>
                  <a:pt x="439075" y="554399"/>
                </a:cubicBezTo>
                <a:cubicBezTo>
                  <a:pt x="375313" y="554399"/>
                  <a:pt x="322851" y="502022"/>
                  <a:pt x="322851" y="438365"/>
                </a:cubicBezTo>
                <a:cubicBezTo>
                  <a:pt x="322851" y="374708"/>
                  <a:pt x="375313" y="322332"/>
                  <a:pt x="439075" y="322332"/>
                </a:cubicBezTo>
                <a:close/>
                <a:moveTo>
                  <a:pt x="221980" y="228081"/>
                </a:moveTo>
                <a:cubicBezTo>
                  <a:pt x="217136" y="224051"/>
                  <a:pt x="210679" y="224857"/>
                  <a:pt x="206643" y="229693"/>
                </a:cubicBezTo>
                <a:lnTo>
                  <a:pt x="139645" y="307869"/>
                </a:lnTo>
                <a:lnTo>
                  <a:pt x="98478" y="277243"/>
                </a:lnTo>
                <a:cubicBezTo>
                  <a:pt x="93635" y="273213"/>
                  <a:pt x="87178" y="274019"/>
                  <a:pt x="83142" y="278855"/>
                </a:cubicBezTo>
                <a:cubicBezTo>
                  <a:pt x="79913" y="283691"/>
                  <a:pt x="80720" y="290944"/>
                  <a:pt x="85563" y="294168"/>
                </a:cubicBezTo>
                <a:lnTo>
                  <a:pt x="134802" y="331241"/>
                </a:lnTo>
                <a:cubicBezTo>
                  <a:pt x="136417" y="332047"/>
                  <a:pt x="138838" y="332853"/>
                  <a:pt x="141260" y="332853"/>
                </a:cubicBezTo>
                <a:cubicBezTo>
                  <a:pt x="143681" y="332853"/>
                  <a:pt x="146910" y="332047"/>
                  <a:pt x="149332" y="329629"/>
                </a:cubicBezTo>
                <a:lnTo>
                  <a:pt x="222787" y="243394"/>
                </a:lnTo>
                <a:cubicBezTo>
                  <a:pt x="226823" y="238558"/>
                  <a:pt x="226016" y="232111"/>
                  <a:pt x="221980" y="228081"/>
                </a:cubicBezTo>
                <a:close/>
                <a:moveTo>
                  <a:pt x="290592" y="128950"/>
                </a:moveTo>
                <a:cubicBezTo>
                  <a:pt x="284941" y="128950"/>
                  <a:pt x="280098" y="133786"/>
                  <a:pt x="280098" y="139428"/>
                </a:cubicBezTo>
                <a:cubicBezTo>
                  <a:pt x="280098" y="145875"/>
                  <a:pt x="284941" y="150711"/>
                  <a:pt x="290592" y="150711"/>
                </a:cubicBezTo>
                <a:lnTo>
                  <a:pt x="484319" y="150711"/>
                </a:lnTo>
                <a:cubicBezTo>
                  <a:pt x="490777" y="150711"/>
                  <a:pt x="495620" y="145875"/>
                  <a:pt x="495620" y="139428"/>
                </a:cubicBezTo>
                <a:cubicBezTo>
                  <a:pt x="495620" y="133786"/>
                  <a:pt x="490777" y="128950"/>
                  <a:pt x="484319" y="128950"/>
                </a:cubicBezTo>
                <a:close/>
                <a:moveTo>
                  <a:pt x="221980" y="78176"/>
                </a:moveTo>
                <a:cubicBezTo>
                  <a:pt x="217136" y="74147"/>
                  <a:pt x="210679" y="74147"/>
                  <a:pt x="206643" y="78982"/>
                </a:cubicBezTo>
                <a:lnTo>
                  <a:pt x="139645" y="157158"/>
                </a:lnTo>
                <a:lnTo>
                  <a:pt x="98478" y="126533"/>
                </a:lnTo>
                <a:cubicBezTo>
                  <a:pt x="93635" y="123309"/>
                  <a:pt x="87178" y="124115"/>
                  <a:pt x="83142" y="128950"/>
                </a:cubicBezTo>
                <a:cubicBezTo>
                  <a:pt x="79913" y="133786"/>
                  <a:pt x="80720" y="140233"/>
                  <a:pt x="85563" y="143457"/>
                </a:cubicBezTo>
                <a:lnTo>
                  <a:pt x="134802" y="180530"/>
                </a:lnTo>
                <a:cubicBezTo>
                  <a:pt x="136417" y="182142"/>
                  <a:pt x="138838" y="182948"/>
                  <a:pt x="141260" y="182948"/>
                </a:cubicBezTo>
                <a:cubicBezTo>
                  <a:pt x="143681" y="182948"/>
                  <a:pt x="146910" y="181336"/>
                  <a:pt x="149332" y="178919"/>
                </a:cubicBezTo>
                <a:lnTo>
                  <a:pt x="222787" y="92683"/>
                </a:lnTo>
                <a:cubicBezTo>
                  <a:pt x="226823" y="88653"/>
                  <a:pt x="226016" y="81400"/>
                  <a:pt x="221980" y="78176"/>
                </a:cubicBezTo>
                <a:close/>
                <a:moveTo>
                  <a:pt x="131573" y="0"/>
                </a:moveTo>
                <a:lnTo>
                  <a:pt x="450417" y="0"/>
                </a:lnTo>
                <a:cubicBezTo>
                  <a:pt x="523065" y="0"/>
                  <a:pt x="581183" y="58834"/>
                  <a:pt x="581183" y="130562"/>
                </a:cubicBezTo>
                <a:lnTo>
                  <a:pt x="581183" y="395716"/>
                </a:lnTo>
                <a:cubicBezTo>
                  <a:pt x="568268" y="350584"/>
                  <a:pt x="533558" y="315122"/>
                  <a:pt x="489970" y="299003"/>
                </a:cubicBezTo>
                <a:cubicBezTo>
                  <a:pt x="493198" y="297392"/>
                  <a:pt x="495620" y="294168"/>
                  <a:pt x="495620" y="290138"/>
                </a:cubicBezTo>
                <a:cubicBezTo>
                  <a:pt x="495620" y="284497"/>
                  <a:pt x="490777" y="279661"/>
                  <a:pt x="484319" y="279661"/>
                </a:cubicBezTo>
                <a:lnTo>
                  <a:pt x="290592" y="279661"/>
                </a:lnTo>
                <a:cubicBezTo>
                  <a:pt x="284941" y="279661"/>
                  <a:pt x="280098" y="284497"/>
                  <a:pt x="280098" y="290138"/>
                </a:cubicBezTo>
                <a:cubicBezTo>
                  <a:pt x="280098" y="295780"/>
                  <a:pt x="284941" y="300615"/>
                  <a:pt x="290592" y="300615"/>
                </a:cubicBezTo>
                <a:lnTo>
                  <a:pt x="384227" y="300615"/>
                </a:lnTo>
                <a:cubicBezTo>
                  <a:pt x="329337" y="323182"/>
                  <a:pt x="290592" y="376374"/>
                  <a:pt x="290592" y="438431"/>
                </a:cubicBezTo>
                <a:cubicBezTo>
                  <a:pt x="290592" y="439237"/>
                  <a:pt x="291399" y="440043"/>
                  <a:pt x="291399" y="440849"/>
                </a:cubicBezTo>
                <a:lnTo>
                  <a:pt x="290592" y="440849"/>
                </a:lnTo>
                <a:cubicBezTo>
                  <a:pt x="290592" y="448908"/>
                  <a:pt x="293013" y="461803"/>
                  <a:pt x="293013" y="461803"/>
                </a:cubicBezTo>
                <a:cubicBezTo>
                  <a:pt x="301892" y="518219"/>
                  <a:pt x="343059" y="564157"/>
                  <a:pt x="396335" y="580276"/>
                </a:cubicBezTo>
                <a:lnTo>
                  <a:pt x="131573" y="580276"/>
                </a:lnTo>
                <a:cubicBezTo>
                  <a:pt x="58926" y="580276"/>
                  <a:pt x="0" y="521443"/>
                  <a:pt x="0" y="449714"/>
                </a:cubicBezTo>
                <a:lnTo>
                  <a:pt x="0" y="130562"/>
                </a:lnTo>
                <a:cubicBezTo>
                  <a:pt x="0" y="58834"/>
                  <a:pt x="58926" y="0"/>
                  <a:pt x="1315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9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F9362C-D6C5-4CFD-9301-6431F0E0B21D}"/>
              </a:ext>
            </a:extLst>
          </p:cNvPr>
          <p:cNvSpPr/>
          <p:nvPr/>
        </p:nvSpPr>
        <p:spPr>
          <a:xfrm>
            <a:off x="0" y="541536"/>
            <a:ext cx="12192000" cy="6316463"/>
          </a:xfrm>
          <a:prstGeom prst="rect">
            <a:avLst/>
          </a:prstGeom>
          <a:solidFill>
            <a:schemeClr val="accent3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C62937-7349-4251-9D8D-9F7F1B43DF8A}"/>
              </a:ext>
            </a:extLst>
          </p:cNvPr>
          <p:cNvSpPr/>
          <p:nvPr/>
        </p:nvSpPr>
        <p:spPr>
          <a:xfrm>
            <a:off x="3075727" y="1531399"/>
            <a:ext cx="6120807" cy="35935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Graphic 13" descr="Badge Cross with solid fill">
            <a:extLst>
              <a:ext uri="{FF2B5EF4-FFF2-40B4-BE49-F238E27FC236}">
                <a16:creationId xmlns:a16="http://schemas.microsoft.com/office/drawing/2014/main" id="{BEB1B208-69C4-44F8-B91F-46FA24105A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7107" y="1666892"/>
            <a:ext cx="326157" cy="32615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73CC503-03F7-430F-AEAD-11A8DF95D160}"/>
              </a:ext>
            </a:extLst>
          </p:cNvPr>
          <p:cNvSpPr/>
          <p:nvPr/>
        </p:nvSpPr>
        <p:spPr>
          <a:xfrm>
            <a:off x="4466087" y="2579241"/>
            <a:ext cx="3340088" cy="5166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Feedback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A5E335D-B4E2-4B7F-96B4-BC77FFCD189E}"/>
              </a:ext>
            </a:extLst>
          </p:cNvPr>
          <p:cNvSpPr/>
          <p:nvPr/>
        </p:nvSpPr>
        <p:spPr>
          <a:xfrm>
            <a:off x="4473742" y="3588058"/>
            <a:ext cx="3340088" cy="5166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 for Assistance</a:t>
            </a:r>
          </a:p>
        </p:txBody>
      </p:sp>
      <p:pic>
        <p:nvPicPr>
          <p:cNvPr id="17" name="Graphic 16" descr="Clipboard with solid fill">
            <a:extLst>
              <a:ext uri="{FF2B5EF4-FFF2-40B4-BE49-F238E27FC236}">
                <a16:creationId xmlns:a16="http://schemas.microsoft.com/office/drawing/2014/main" id="{884F9D12-08B2-4327-8A99-627C063ACC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88638" y="2653942"/>
            <a:ext cx="367257" cy="367257"/>
          </a:xfrm>
          <a:prstGeom prst="rect">
            <a:avLst/>
          </a:prstGeom>
        </p:spPr>
      </p:pic>
      <p:pic>
        <p:nvPicPr>
          <p:cNvPr id="19" name="Graphic 18" descr="Call center with solid fill">
            <a:extLst>
              <a:ext uri="{FF2B5EF4-FFF2-40B4-BE49-F238E27FC236}">
                <a16:creationId xmlns:a16="http://schemas.microsoft.com/office/drawing/2014/main" id="{FAAD0670-057E-4D3D-A9B4-2E3A0C138F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09420" y="3625294"/>
            <a:ext cx="412674" cy="412674"/>
          </a:xfrm>
          <a:prstGeom prst="rect">
            <a:avLst/>
          </a:prstGeom>
        </p:spPr>
      </p:pic>
      <p:sp>
        <p:nvSpPr>
          <p:cNvPr id="33" name="Flowchart: Terminator 32">
            <a:extLst>
              <a:ext uri="{FF2B5EF4-FFF2-40B4-BE49-F238E27FC236}">
                <a16:creationId xmlns:a16="http://schemas.microsoft.com/office/drawing/2014/main" id="{F4E230FB-81AC-49F6-9814-A2549DBFD272}"/>
              </a:ext>
            </a:extLst>
          </p:cNvPr>
          <p:cNvSpPr/>
          <p:nvPr/>
        </p:nvSpPr>
        <p:spPr>
          <a:xfrm>
            <a:off x="10681317" y="91093"/>
            <a:ext cx="1358283" cy="399495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Contact Us</a:t>
            </a:r>
          </a:p>
        </p:txBody>
      </p:sp>
      <p:pic>
        <p:nvPicPr>
          <p:cNvPr id="29" name="Graphic 28" descr="Right pointing backhand index with solid fill">
            <a:extLst>
              <a:ext uri="{FF2B5EF4-FFF2-40B4-BE49-F238E27FC236}">
                <a16:creationId xmlns:a16="http://schemas.microsoft.com/office/drawing/2014/main" id="{D5E2C107-9FE2-466A-ACA9-4ACA3ED184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6856985" y="2879697"/>
            <a:ext cx="682887" cy="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43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2D12CEA-2A58-4265-B3CF-B5C9D8F2A9D0}"/>
              </a:ext>
            </a:extLst>
          </p:cNvPr>
          <p:cNvSpPr/>
          <p:nvPr/>
        </p:nvSpPr>
        <p:spPr>
          <a:xfrm>
            <a:off x="1291007" y="5748450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Log out</a:t>
            </a:r>
          </a:p>
        </p:txBody>
      </p:sp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D7A767EE-7490-4B15-9E61-32FC90FEBD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50364" y="839134"/>
            <a:ext cx="9691272" cy="42744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1E1A39-2612-4655-A564-4F7E3547A5FC}"/>
              </a:ext>
            </a:extLst>
          </p:cNvPr>
          <p:cNvSpPr/>
          <p:nvPr/>
        </p:nvSpPr>
        <p:spPr>
          <a:xfrm>
            <a:off x="4178423" y="2674495"/>
            <a:ext cx="3835154" cy="3261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dk1">
                    <a:alpha val="40000"/>
                  </a:schemeClr>
                </a:solidFill>
              </a:rPr>
              <a:t>Scan</a:t>
            </a:r>
            <a:r>
              <a:rPr lang="zh-CN" altLang="en-US" dirty="0">
                <a:solidFill>
                  <a:schemeClr val="dk1">
                    <a:alpha val="40000"/>
                  </a:schemeClr>
                </a:solidFill>
              </a:rPr>
              <a:t> </a:t>
            </a:r>
            <a:r>
              <a:rPr lang="en-GB" altLang="zh-CN" dirty="0">
                <a:solidFill>
                  <a:schemeClr val="dk1">
                    <a:alpha val="40000"/>
                  </a:schemeClr>
                </a:solidFill>
              </a:rPr>
              <a:t>your QR code or key in user ID to enter</a:t>
            </a:r>
            <a:endParaRPr lang="en-GB" dirty="0">
              <a:solidFill>
                <a:schemeClr val="dk1">
                  <a:alpha val="4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229C723-EDBA-4C94-9681-941C9111BF8B}"/>
              </a:ext>
            </a:extLst>
          </p:cNvPr>
          <p:cNvSpPr/>
          <p:nvPr/>
        </p:nvSpPr>
        <p:spPr>
          <a:xfrm>
            <a:off x="6096000" y="5228948"/>
            <a:ext cx="91736" cy="9765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6AD4AA-EBD9-4012-8D67-82E2C613B15D}"/>
              </a:ext>
            </a:extLst>
          </p:cNvPr>
          <p:cNvSpPr/>
          <p:nvPr/>
        </p:nvSpPr>
        <p:spPr>
          <a:xfrm>
            <a:off x="6931981" y="5228948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44EAEB-DD2F-4B8F-99BF-88E8836F0854}"/>
              </a:ext>
            </a:extLst>
          </p:cNvPr>
          <p:cNvSpPr/>
          <p:nvPr/>
        </p:nvSpPr>
        <p:spPr>
          <a:xfrm>
            <a:off x="7722094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CDE71D-CAC1-4713-80BC-4FC02FDDE2C3}"/>
              </a:ext>
            </a:extLst>
          </p:cNvPr>
          <p:cNvSpPr/>
          <p:nvPr/>
        </p:nvSpPr>
        <p:spPr>
          <a:xfrm>
            <a:off x="5237085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74596A-112D-46C3-A54E-BD7EA6430059}"/>
              </a:ext>
            </a:extLst>
          </p:cNvPr>
          <p:cNvSpPr/>
          <p:nvPr/>
        </p:nvSpPr>
        <p:spPr>
          <a:xfrm>
            <a:off x="4378171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1C379F-F8F9-48F2-AE16-933FC8E8EB05}"/>
              </a:ext>
            </a:extLst>
          </p:cNvPr>
          <p:cNvSpPr/>
          <p:nvPr/>
        </p:nvSpPr>
        <p:spPr>
          <a:xfrm>
            <a:off x="8168150" y="2505818"/>
            <a:ext cx="682887" cy="663510"/>
          </a:xfrm>
          <a:prstGeom prst="ellipse">
            <a:avLst/>
          </a:prstGeom>
          <a:solidFill>
            <a:srgbClr val="FBD6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F6195710-56F1-490F-9AFF-F2E8DAB45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7542" y="2552593"/>
            <a:ext cx="457030" cy="56995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94C419E-43EA-462B-B43B-AC97818F68FF}"/>
              </a:ext>
            </a:extLst>
          </p:cNvPr>
          <p:cNvGrpSpPr/>
          <p:nvPr/>
        </p:nvGrpSpPr>
        <p:grpSpPr>
          <a:xfrm>
            <a:off x="9689884" y="5717025"/>
            <a:ext cx="1251752" cy="390618"/>
            <a:chOff x="9108489" y="5820068"/>
            <a:chExt cx="1251752" cy="39061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AF113BD-0E0F-4378-A084-B6F11DBB2B0C}"/>
                </a:ext>
              </a:extLst>
            </p:cNvPr>
            <p:cNvSpPr/>
            <p:nvPr/>
          </p:nvSpPr>
          <p:spPr>
            <a:xfrm>
              <a:off x="9303798" y="5855774"/>
              <a:ext cx="1056443" cy="3261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Language</a:t>
              </a:r>
            </a:p>
          </p:txBody>
        </p:sp>
        <p:pic>
          <p:nvPicPr>
            <p:cNvPr id="24" name="Graphic 23" descr="Single gear with solid fill">
              <a:extLst>
                <a:ext uri="{FF2B5EF4-FFF2-40B4-BE49-F238E27FC236}">
                  <a16:creationId xmlns:a16="http://schemas.microsoft.com/office/drawing/2014/main" id="{EBE54F71-F14B-4257-A902-349B2A638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08489" y="5820068"/>
              <a:ext cx="390618" cy="390618"/>
            </a:xfrm>
            <a:prstGeom prst="rect">
              <a:avLst/>
            </a:prstGeom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A87223-C25A-43BF-A3FF-49A391B0C481}"/>
              </a:ext>
            </a:extLst>
          </p:cNvPr>
          <p:cNvSpPr/>
          <p:nvPr/>
        </p:nvSpPr>
        <p:spPr>
          <a:xfrm>
            <a:off x="8208886" y="5752731"/>
            <a:ext cx="1056443" cy="326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Contact Us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A2AC8A7-FAC4-4715-8333-2CACFBF6E7F6}"/>
              </a:ext>
            </a:extLst>
          </p:cNvPr>
          <p:cNvSpPr/>
          <p:nvPr/>
        </p:nvSpPr>
        <p:spPr>
          <a:xfrm>
            <a:off x="6501414" y="5752731"/>
            <a:ext cx="1056443" cy="326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View trips</a:t>
            </a:r>
          </a:p>
        </p:txBody>
      </p:sp>
      <p:pic>
        <p:nvPicPr>
          <p:cNvPr id="34" name="Graphic 33" descr="Questions with solid fill">
            <a:extLst>
              <a:ext uri="{FF2B5EF4-FFF2-40B4-BE49-F238E27FC236}">
                <a16:creationId xmlns:a16="http://schemas.microsoft.com/office/drawing/2014/main" id="{4E5ADD56-D8A3-44F2-A1BB-CA80BDBA2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37990" y="5765851"/>
            <a:ext cx="341792" cy="341792"/>
          </a:xfrm>
          <a:prstGeom prst="rect">
            <a:avLst/>
          </a:prstGeom>
        </p:spPr>
      </p:pic>
      <p:sp>
        <p:nvSpPr>
          <p:cNvPr id="36" name="îṡľïḋé">
            <a:extLst>
              <a:ext uri="{FF2B5EF4-FFF2-40B4-BE49-F238E27FC236}">
                <a16:creationId xmlns:a16="http://schemas.microsoft.com/office/drawing/2014/main" id="{007AA58A-F3DA-49B4-A2C9-4108E6DED23B}"/>
              </a:ext>
            </a:extLst>
          </p:cNvPr>
          <p:cNvSpPr/>
          <p:nvPr/>
        </p:nvSpPr>
        <p:spPr bwMode="auto">
          <a:xfrm>
            <a:off x="6330290" y="5785826"/>
            <a:ext cx="266048" cy="301841"/>
          </a:xfrm>
          <a:custGeom>
            <a:avLst/>
            <a:gdLst>
              <a:gd name="connsiteX0" fmla="*/ 221980 w 592223"/>
              <a:gd name="connsiteY0" fmla="*/ 389269 h 601134"/>
              <a:gd name="connsiteX1" fmla="*/ 206643 w 592223"/>
              <a:gd name="connsiteY1" fmla="*/ 390881 h 601134"/>
              <a:gd name="connsiteX2" fmla="*/ 139645 w 592223"/>
              <a:gd name="connsiteY2" fmla="*/ 469057 h 601134"/>
              <a:gd name="connsiteX3" fmla="*/ 98478 w 592223"/>
              <a:gd name="connsiteY3" fmla="*/ 438431 h 601134"/>
              <a:gd name="connsiteX4" fmla="*/ 83142 w 592223"/>
              <a:gd name="connsiteY4" fmla="*/ 440043 h 601134"/>
              <a:gd name="connsiteX5" fmla="*/ 85563 w 592223"/>
              <a:gd name="connsiteY5" fmla="*/ 455356 h 601134"/>
              <a:gd name="connsiteX6" fmla="*/ 134802 w 592223"/>
              <a:gd name="connsiteY6" fmla="*/ 492429 h 601134"/>
              <a:gd name="connsiteX7" fmla="*/ 141260 w 592223"/>
              <a:gd name="connsiteY7" fmla="*/ 494041 h 601134"/>
              <a:gd name="connsiteX8" fmla="*/ 149332 w 592223"/>
              <a:gd name="connsiteY8" fmla="*/ 490817 h 601134"/>
              <a:gd name="connsiteX9" fmla="*/ 222787 w 592223"/>
              <a:gd name="connsiteY9" fmla="*/ 404581 h 601134"/>
              <a:gd name="connsiteX10" fmla="*/ 221980 w 592223"/>
              <a:gd name="connsiteY10" fmla="*/ 389269 h 601134"/>
              <a:gd name="connsiteX11" fmla="*/ 439075 w 592223"/>
              <a:gd name="connsiteY11" fmla="*/ 344088 h 601134"/>
              <a:gd name="connsiteX12" fmla="*/ 344643 w 592223"/>
              <a:gd name="connsiteY12" fmla="*/ 438365 h 601134"/>
              <a:gd name="connsiteX13" fmla="*/ 439075 w 592223"/>
              <a:gd name="connsiteY13" fmla="*/ 532642 h 601134"/>
              <a:gd name="connsiteX14" fmla="*/ 534313 w 592223"/>
              <a:gd name="connsiteY14" fmla="*/ 438365 h 601134"/>
              <a:gd name="connsiteX15" fmla="*/ 439075 w 592223"/>
              <a:gd name="connsiteY15" fmla="*/ 344088 h 601134"/>
              <a:gd name="connsiteX16" fmla="*/ 439075 w 592223"/>
              <a:gd name="connsiteY16" fmla="*/ 322332 h 601134"/>
              <a:gd name="connsiteX17" fmla="*/ 555298 w 592223"/>
              <a:gd name="connsiteY17" fmla="*/ 438365 h 601134"/>
              <a:gd name="connsiteX18" fmla="*/ 525435 w 592223"/>
              <a:gd name="connsiteY18" fmla="*/ 516527 h 601134"/>
              <a:gd name="connsiteX19" fmla="*/ 589197 w 592223"/>
              <a:gd name="connsiteY19" fmla="*/ 583407 h 601134"/>
              <a:gd name="connsiteX20" fmla="*/ 589197 w 592223"/>
              <a:gd name="connsiteY20" fmla="*/ 598717 h 601134"/>
              <a:gd name="connsiteX21" fmla="*/ 581933 w 592223"/>
              <a:gd name="connsiteY21" fmla="*/ 601134 h 601134"/>
              <a:gd name="connsiteX22" fmla="*/ 573861 w 592223"/>
              <a:gd name="connsiteY22" fmla="*/ 597911 h 601134"/>
              <a:gd name="connsiteX23" fmla="*/ 509293 w 592223"/>
              <a:gd name="connsiteY23" fmla="*/ 531031 h 601134"/>
              <a:gd name="connsiteX24" fmla="*/ 439075 w 592223"/>
              <a:gd name="connsiteY24" fmla="*/ 554399 h 601134"/>
              <a:gd name="connsiteX25" fmla="*/ 322851 w 592223"/>
              <a:gd name="connsiteY25" fmla="*/ 438365 h 601134"/>
              <a:gd name="connsiteX26" fmla="*/ 439075 w 592223"/>
              <a:gd name="connsiteY26" fmla="*/ 322332 h 601134"/>
              <a:gd name="connsiteX27" fmla="*/ 221980 w 592223"/>
              <a:gd name="connsiteY27" fmla="*/ 228081 h 601134"/>
              <a:gd name="connsiteX28" fmla="*/ 206643 w 592223"/>
              <a:gd name="connsiteY28" fmla="*/ 229693 h 601134"/>
              <a:gd name="connsiteX29" fmla="*/ 139645 w 592223"/>
              <a:gd name="connsiteY29" fmla="*/ 307869 h 601134"/>
              <a:gd name="connsiteX30" fmla="*/ 98478 w 592223"/>
              <a:gd name="connsiteY30" fmla="*/ 277243 h 601134"/>
              <a:gd name="connsiteX31" fmla="*/ 83142 w 592223"/>
              <a:gd name="connsiteY31" fmla="*/ 278855 h 601134"/>
              <a:gd name="connsiteX32" fmla="*/ 85563 w 592223"/>
              <a:gd name="connsiteY32" fmla="*/ 294168 h 601134"/>
              <a:gd name="connsiteX33" fmla="*/ 134802 w 592223"/>
              <a:gd name="connsiteY33" fmla="*/ 331241 h 601134"/>
              <a:gd name="connsiteX34" fmla="*/ 141260 w 592223"/>
              <a:gd name="connsiteY34" fmla="*/ 332853 h 601134"/>
              <a:gd name="connsiteX35" fmla="*/ 149332 w 592223"/>
              <a:gd name="connsiteY35" fmla="*/ 329629 h 601134"/>
              <a:gd name="connsiteX36" fmla="*/ 222787 w 592223"/>
              <a:gd name="connsiteY36" fmla="*/ 243394 h 601134"/>
              <a:gd name="connsiteX37" fmla="*/ 221980 w 592223"/>
              <a:gd name="connsiteY37" fmla="*/ 228081 h 601134"/>
              <a:gd name="connsiteX38" fmla="*/ 290592 w 592223"/>
              <a:gd name="connsiteY38" fmla="*/ 128950 h 601134"/>
              <a:gd name="connsiteX39" fmla="*/ 280098 w 592223"/>
              <a:gd name="connsiteY39" fmla="*/ 139428 h 601134"/>
              <a:gd name="connsiteX40" fmla="*/ 290592 w 592223"/>
              <a:gd name="connsiteY40" fmla="*/ 150711 h 601134"/>
              <a:gd name="connsiteX41" fmla="*/ 484319 w 592223"/>
              <a:gd name="connsiteY41" fmla="*/ 150711 h 601134"/>
              <a:gd name="connsiteX42" fmla="*/ 495620 w 592223"/>
              <a:gd name="connsiteY42" fmla="*/ 139428 h 601134"/>
              <a:gd name="connsiteX43" fmla="*/ 484319 w 592223"/>
              <a:gd name="connsiteY43" fmla="*/ 128950 h 601134"/>
              <a:gd name="connsiteX44" fmla="*/ 221980 w 592223"/>
              <a:gd name="connsiteY44" fmla="*/ 78176 h 601134"/>
              <a:gd name="connsiteX45" fmla="*/ 206643 w 592223"/>
              <a:gd name="connsiteY45" fmla="*/ 78982 h 601134"/>
              <a:gd name="connsiteX46" fmla="*/ 139645 w 592223"/>
              <a:gd name="connsiteY46" fmla="*/ 157158 h 601134"/>
              <a:gd name="connsiteX47" fmla="*/ 98478 w 592223"/>
              <a:gd name="connsiteY47" fmla="*/ 126533 h 601134"/>
              <a:gd name="connsiteX48" fmla="*/ 83142 w 592223"/>
              <a:gd name="connsiteY48" fmla="*/ 128950 h 601134"/>
              <a:gd name="connsiteX49" fmla="*/ 85563 w 592223"/>
              <a:gd name="connsiteY49" fmla="*/ 143457 h 601134"/>
              <a:gd name="connsiteX50" fmla="*/ 134802 w 592223"/>
              <a:gd name="connsiteY50" fmla="*/ 180530 h 601134"/>
              <a:gd name="connsiteX51" fmla="*/ 141260 w 592223"/>
              <a:gd name="connsiteY51" fmla="*/ 182948 h 601134"/>
              <a:gd name="connsiteX52" fmla="*/ 149332 w 592223"/>
              <a:gd name="connsiteY52" fmla="*/ 178919 h 601134"/>
              <a:gd name="connsiteX53" fmla="*/ 222787 w 592223"/>
              <a:gd name="connsiteY53" fmla="*/ 92683 h 601134"/>
              <a:gd name="connsiteX54" fmla="*/ 221980 w 592223"/>
              <a:gd name="connsiteY54" fmla="*/ 78176 h 601134"/>
              <a:gd name="connsiteX55" fmla="*/ 131573 w 592223"/>
              <a:gd name="connsiteY55" fmla="*/ 0 h 601134"/>
              <a:gd name="connsiteX56" fmla="*/ 450417 w 592223"/>
              <a:gd name="connsiteY56" fmla="*/ 0 h 601134"/>
              <a:gd name="connsiteX57" fmla="*/ 581183 w 592223"/>
              <a:gd name="connsiteY57" fmla="*/ 130562 h 601134"/>
              <a:gd name="connsiteX58" fmla="*/ 581183 w 592223"/>
              <a:gd name="connsiteY58" fmla="*/ 395716 h 601134"/>
              <a:gd name="connsiteX59" fmla="*/ 489970 w 592223"/>
              <a:gd name="connsiteY59" fmla="*/ 299003 h 601134"/>
              <a:gd name="connsiteX60" fmla="*/ 495620 w 592223"/>
              <a:gd name="connsiteY60" fmla="*/ 290138 h 601134"/>
              <a:gd name="connsiteX61" fmla="*/ 484319 w 592223"/>
              <a:gd name="connsiteY61" fmla="*/ 279661 h 601134"/>
              <a:gd name="connsiteX62" fmla="*/ 290592 w 592223"/>
              <a:gd name="connsiteY62" fmla="*/ 279661 h 601134"/>
              <a:gd name="connsiteX63" fmla="*/ 280098 w 592223"/>
              <a:gd name="connsiteY63" fmla="*/ 290138 h 601134"/>
              <a:gd name="connsiteX64" fmla="*/ 290592 w 592223"/>
              <a:gd name="connsiteY64" fmla="*/ 300615 h 601134"/>
              <a:gd name="connsiteX65" fmla="*/ 384227 w 592223"/>
              <a:gd name="connsiteY65" fmla="*/ 300615 h 601134"/>
              <a:gd name="connsiteX66" fmla="*/ 290592 w 592223"/>
              <a:gd name="connsiteY66" fmla="*/ 438431 h 601134"/>
              <a:gd name="connsiteX67" fmla="*/ 291399 w 592223"/>
              <a:gd name="connsiteY67" fmla="*/ 440849 h 601134"/>
              <a:gd name="connsiteX68" fmla="*/ 290592 w 592223"/>
              <a:gd name="connsiteY68" fmla="*/ 440849 h 601134"/>
              <a:gd name="connsiteX69" fmla="*/ 293013 w 592223"/>
              <a:gd name="connsiteY69" fmla="*/ 461803 h 601134"/>
              <a:gd name="connsiteX70" fmla="*/ 396335 w 592223"/>
              <a:gd name="connsiteY70" fmla="*/ 580276 h 601134"/>
              <a:gd name="connsiteX71" fmla="*/ 131573 w 592223"/>
              <a:gd name="connsiteY71" fmla="*/ 580276 h 601134"/>
              <a:gd name="connsiteX72" fmla="*/ 0 w 592223"/>
              <a:gd name="connsiteY72" fmla="*/ 449714 h 601134"/>
              <a:gd name="connsiteX73" fmla="*/ 0 w 592223"/>
              <a:gd name="connsiteY73" fmla="*/ 130562 h 601134"/>
              <a:gd name="connsiteX74" fmla="*/ 131573 w 592223"/>
              <a:gd name="connsiteY74" fmla="*/ 0 h 6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92223" h="601134">
                <a:moveTo>
                  <a:pt x="221980" y="389269"/>
                </a:moveTo>
                <a:cubicBezTo>
                  <a:pt x="217136" y="385239"/>
                  <a:pt x="210679" y="386045"/>
                  <a:pt x="206643" y="390881"/>
                </a:cubicBezTo>
                <a:lnTo>
                  <a:pt x="139645" y="469057"/>
                </a:lnTo>
                <a:lnTo>
                  <a:pt x="98478" y="438431"/>
                </a:lnTo>
                <a:cubicBezTo>
                  <a:pt x="93635" y="434401"/>
                  <a:pt x="87178" y="435207"/>
                  <a:pt x="83142" y="440043"/>
                </a:cubicBezTo>
                <a:cubicBezTo>
                  <a:pt x="79913" y="444878"/>
                  <a:pt x="80720" y="452132"/>
                  <a:pt x="85563" y="455356"/>
                </a:cubicBezTo>
                <a:lnTo>
                  <a:pt x="134802" y="492429"/>
                </a:lnTo>
                <a:cubicBezTo>
                  <a:pt x="136417" y="493235"/>
                  <a:pt x="138838" y="494041"/>
                  <a:pt x="141260" y="494041"/>
                </a:cubicBezTo>
                <a:cubicBezTo>
                  <a:pt x="143681" y="494041"/>
                  <a:pt x="146910" y="493235"/>
                  <a:pt x="149332" y="490817"/>
                </a:cubicBezTo>
                <a:lnTo>
                  <a:pt x="222787" y="404581"/>
                </a:lnTo>
                <a:cubicBezTo>
                  <a:pt x="226823" y="399746"/>
                  <a:pt x="226016" y="393298"/>
                  <a:pt x="221980" y="389269"/>
                </a:cubicBezTo>
                <a:close/>
                <a:moveTo>
                  <a:pt x="439075" y="344088"/>
                </a:moveTo>
                <a:cubicBezTo>
                  <a:pt x="387420" y="344088"/>
                  <a:pt x="344643" y="385989"/>
                  <a:pt x="344643" y="438365"/>
                </a:cubicBezTo>
                <a:cubicBezTo>
                  <a:pt x="344643" y="490741"/>
                  <a:pt x="387420" y="532642"/>
                  <a:pt x="439075" y="532642"/>
                </a:cubicBezTo>
                <a:cubicBezTo>
                  <a:pt x="491537" y="532642"/>
                  <a:pt x="534313" y="490741"/>
                  <a:pt x="534313" y="438365"/>
                </a:cubicBezTo>
                <a:cubicBezTo>
                  <a:pt x="534313" y="385989"/>
                  <a:pt x="491537" y="344088"/>
                  <a:pt x="439075" y="344088"/>
                </a:cubicBezTo>
                <a:close/>
                <a:moveTo>
                  <a:pt x="439075" y="322332"/>
                </a:moveTo>
                <a:cubicBezTo>
                  <a:pt x="503643" y="322332"/>
                  <a:pt x="555298" y="374708"/>
                  <a:pt x="555298" y="438365"/>
                </a:cubicBezTo>
                <a:cubicBezTo>
                  <a:pt x="555298" y="468179"/>
                  <a:pt x="543999" y="495576"/>
                  <a:pt x="525435" y="516527"/>
                </a:cubicBezTo>
                <a:lnTo>
                  <a:pt x="589197" y="583407"/>
                </a:lnTo>
                <a:cubicBezTo>
                  <a:pt x="593232" y="587436"/>
                  <a:pt x="593232" y="594688"/>
                  <a:pt x="589197" y="598717"/>
                </a:cubicBezTo>
                <a:cubicBezTo>
                  <a:pt x="586775" y="600328"/>
                  <a:pt x="584354" y="601134"/>
                  <a:pt x="581933" y="601134"/>
                </a:cubicBezTo>
                <a:cubicBezTo>
                  <a:pt x="578704" y="601134"/>
                  <a:pt x="576283" y="600328"/>
                  <a:pt x="573861" y="597911"/>
                </a:cubicBezTo>
                <a:lnTo>
                  <a:pt x="509293" y="531031"/>
                </a:lnTo>
                <a:cubicBezTo>
                  <a:pt x="489922" y="545535"/>
                  <a:pt x="465709" y="554399"/>
                  <a:pt x="439075" y="554399"/>
                </a:cubicBezTo>
                <a:cubicBezTo>
                  <a:pt x="375313" y="554399"/>
                  <a:pt x="322851" y="502022"/>
                  <a:pt x="322851" y="438365"/>
                </a:cubicBezTo>
                <a:cubicBezTo>
                  <a:pt x="322851" y="374708"/>
                  <a:pt x="375313" y="322332"/>
                  <a:pt x="439075" y="322332"/>
                </a:cubicBezTo>
                <a:close/>
                <a:moveTo>
                  <a:pt x="221980" y="228081"/>
                </a:moveTo>
                <a:cubicBezTo>
                  <a:pt x="217136" y="224051"/>
                  <a:pt x="210679" y="224857"/>
                  <a:pt x="206643" y="229693"/>
                </a:cubicBezTo>
                <a:lnTo>
                  <a:pt x="139645" y="307869"/>
                </a:lnTo>
                <a:lnTo>
                  <a:pt x="98478" y="277243"/>
                </a:lnTo>
                <a:cubicBezTo>
                  <a:pt x="93635" y="273213"/>
                  <a:pt x="87178" y="274019"/>
                  <a:pt x="83142" y="278855"/>
                </a:cubicBezTo>
                <a:cubicBezTo>
                  <a:pt x="79913" y="283691"/>
                  <a:pt x="80720" y="290944"/>
                  <a:pt x="85563" y="294168"/>
                </a:cubicBezTo>
                <a:lnTo>
                  <a:pt x="134802" y="331241"/>
                </a:lnTo>
                <a:cubicBezTo>
                  <a:pt x="136417" y="332047"/>
                  <a:pt x="138838" y="332853"/>
                  <a:pt x="141260" y="332853"/>
                </a:cubicBezTo>
                <a:cubicBezTo>
                  <a:pt x="143681" y="332853"/>
                  <a:pt x="146910" y="332047"/>
                  <a:pt x="149332" y="329629"/>
                </a:cubicBezTo>
                <a:lnTo>
                  <a:pt x="222787" y="243394"/>
                </a:lnTo>
                <a:cubicBezTo>
                  <a:pt x="226823" y="238558"/>
                  <a:pt x="226016" y="232111"/>
                  <a:pt x="221980" y="228081"/>
                </a:cubicBezTo>
                <a:close/>
                <a:moveTo>
                  <a:pt x="290592" y="128950"/>
                </a:moveTo>
                <a:cubicBezTo>
                  <a:pt x="284941" y="128950"/>
                  <a:pt x="280098" y="133786"/>
                  <a:pt x="280098" y="139428"/>
                </a:cubicBezTo>
                <a:cubicBezTo>
                  <a:pt x="280098" y="145875"/>
                  <a:pt x="284941" y="150711"/>
                  <a:pt x="290592" y="150711"/>
                </a:cubicBezTo>
                <a:lnTo>
                  <a:pt x="484319" y="150711"/>
                </a:lnTo>
                <a:cubicBezTo>
                  <a:pt x="490777" y="150711"/>
                  <a:pt x="495620" y="145875"/>
                  <a:pt x="495620" y="139428"/>
                </a:cubicBezTo>
                <a:cubicBezTo>
                  <a:pt x="495620" y="133786"/>
                  <a:pt x="490777" y="128950"/>
                  <a:pt x="484319" y="128950"/>
                </a:cubicBezTo>
                <a:close/>
                <a:moveTo>
                  <a:pt x="221980" y="78176"/>
                </a:moveTo>
                <a:cubicBezTo>
                  <a:pt x="217136" y="74147"/>
                  <a:pt x="210679" y="74147"/>
                  <a:pt x="206643" y="78982"/>
                </a:cubicBezTo>
                <a:lnTo>
                  <a:pt x="139645" y="157158"/>
                </a:lnTo>
                <a:lnTo>
                  <a:pt x="98478" y="126533"/>
                </a:lnTo>
                <a:cubicBezTo>
                  <a:pt x="93635" y="123309"/>
                  <a:pt x="87178" y="124115"/>
                  <a:pt x="83142" y="128950"/>
                </a:cubicBezTo>
                <a:cubicBezTo>
                  <a:pt x="79913" y="133786"/>
                  <a:pt x="80720" y="140233"/>
                  <a:pt x="85563" y="143457"/>
                </a:cubicBezTo>
                <a:lnTo>
                  <a:pt x="134802" y="180530"/>
                </a:lnTo>
                <a:cubicBezTo>
                  <a:pt x="136417" y="182142"/>
                  <a:pt x="138838" y="182948"/>
                  <a:pt x="141260" y="182948"/>
                </a:cubicBezTo>
                <a:cubicBezTo>
                  <a:pt x="143681" y="182948"/>
                  <a:pt x="146910" y="181336"/>
                  <a:pt x="149332" y="178919"/>
                </a:cubicBezTo>
                <a:lnTo>
                  <a:pt x="222787" y="92683"/>
                </a:lnTo>
                <a:cubicBezTo>
                  <a:pt x="226823" y="88653"/>
                  <a:pt x="226016" y="81400"/>
                  <a:pt x="221980" y="78176"/>
                </a:cubicBezTo>
                <a:close/>
                <a:moveTo>
                  <a:pt x="131573" y="0"/>
                </a:moveTo>
                <a:lnTo>
                  <a:pt x="450417" y="0"/>
                </a:lnTo>
                <a:cubicBezTo>
                  <a:pt x="523065" y="0"/>
                  <a:pt x="581183" y="58834"/>
                  <a:pt x="581183" y="130562"/>
                </a:cubicBezTo>
                <a:lnTo>
                  <a:pt x="581183" y="395716"/>
                </a:lnTo>
                <a:cubicBezTo>
                  <a:pt x="568268" y="350584"/>
                  <a:pt x="533558" y="315122"/>
                  <a:pt x="489970" y="299003"/>
                </a:cubicBezTo>
                <a:cubicBezTo>
                  <a:pt x="493198" y="297392"/>
                  <a:pt x="495620" y="294168"/>
                  <a:pt x="495620" y="290138"/>
                </a:cubicBezTo>
                <a:cubicBezTo>
                  <a:pt x="495620" y="284497"/>
                  <a:pt x="490777" y="279661"/>
                  <a:pt x="484319" y="279661"/>
                </a:cubicBezTo>
                <a:lnTo>
                  <a:pt x="290592" y="279661"/>
                </a:lnTo>
                <a:cubicBezTo>
                  <a:pt x="284941" y="279661"/>
                  <a:pt x="280098" y="284497"/>
                  <a:pt x="280098" y="290138"/>
                </a:cubicBezTo>
                <a:cubicBezTo>
                  <a:pt x="280098" y="295780"/>
                  <a:pt x="284941" y="300615"/>
                  <a:pt x="290592" y="300615"/>
                </a:cubicBezTo>
                <a:lnTo>
                  <a:pt x="384227" y="300615"/>
                </a:lnTo>
                <a:cubicBezTo>
                  <a:pt x="329337" y="323182"/>
                  <a:pt x="290592" y="376374"/>
                  <a:pt x="290592" y="438431"/>
                </a:cubicBezTo>
                <a:cubicBezTo>
                  <a:pt x="290592" y="439237"/>
                  <a:pt x="291399" y="440043"/>
                  <a:pt x="291399" y="440849"/>
                </a:cubicBezTo>
                <a:lnTo>
                  <a:pt x="290592" y="440849"/>
                </a:lnTo>
                <a:cubicBezTo>
                  <a:pt x="290592" y="448908"/>
                  <a:pt x="293013" y="461803"/>
                  <a:pt x="293013" y="461803"/>
                </a:cubicBezTo>
                <a:cubicBezTo>
                  <a:pt x="301892" y="518219"/>
                  <a:pt x="343059" y="564157"/>
                  <a:pt x="396335" y="580276"/>
                </a:cubicBezTo>
                <a:lnTo>
                  <a:pt x="131573" y="580276"/>
                </a:lnTo>
                <a:cubicBezTo>
                  <a:pt x="58926" y="580276"/>
                  <a:pt x="0" y="521443"/>
                  <a:pt x="0" y="449714"/>
                </a:cubicBezTo>
                <a:lnTo>
                  <a:pt x="0" y="130562"/>
                </a:lnTo>
                <a:cubicBezTo>
                  <a:pt x="0" y="58834"/>
                  <a:pt x="58926" y="0"/>
                  <a:pt x="1315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9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F9362C-D6C5-4CFD-9301-6431F0E0B21D}"/>
              </a:ext>
            </a:extLst>
          </p:cNvPr>
          <p:cNvSpPr/>
          <p:nvPr/>
        </p:nvSpPr>
        <p:spPr>
          <a:xfrm>
            <a:off x="0" y="541536"/>
            <a:ext cx="12192000" cy="6316463"/>
          </a:xfrm>
          <a:prstGeom prst="rect">
            <a:avLst/>
          </a:prstGeom>
          <a:solidFill>
            <a:schemeClr val="accent3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C62937-7349-4251-9D8D-9F7F1B43DF8A}"/>
              </a:ext>
            </a:extLst>
          </p:cNvPr>
          <p:cNvSpPr/>
          <p:nvPr/>
        </p:nvSpPr>
        <p:spPr>
          <a:xfrm>
            <a:off x="3075727" y="1531399"/>
            <a:ext cx="6120807" cy="35935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Graphic 13" descr="Badge Cross with solid fill">
            <a:extLst>
              <a:ext uri="{FF2B5EF4-FFF2-40B4-BE49-F238E27FC236}">
                <a16:creationId xmlns:a16="http://schemas.microsoft.com/office/drawing/2014/main" id="{BEB1B208-69C4-44F8-B91F-46FA24105A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7107" y="1666892"/>
            <a:ext cx="326157" cy="32615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73CC503-03F7-430F-AEAD-11A8DF95D160}"/>
              </a:ext>
            </a:extLst>
          </p:cNvPr>
          <p:cNvSpPr/>
          <p:nvPr/>
        </p:nvSpPr>
        <p:spPr>
          <a:xfrm>
            <a:off x="3326103" y="1696064"/>
            <a:ext cx="2369976" cy="5166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Feedback</a:t>
            </a:r>
          </a:p>
        </p:txBody>
      </p:sp>
      <p:pic>
        <p:nvPicPr>
          <p:cNvPr id="17" name="Graphic 16" descr="Clipboard with solid fill">
            <a:extLst>
              <a:ext uri="{FF2B5EF4-FFF2-40B4-BE49-F238E27FC236}">
                <a16:creationId xmlns:a16="http://schemas.microsoft.com/office/drawing/2014/main" id="{884F9D12-08B2-4327-8A99-627C063ACC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11829" y="1777477"/>
            <a:ext cx="367257" cy="3672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97DC8F-27B2-4538-8FEF-D40CE4C049C8}"/>
              </a:ext>
            </a:extLst>
          </p:cNvPr>
          <p:cNvSpPr txBox="1"/>
          <p:nvPr/>
        </p:nvSpPr>
        <p:spPr>
          <a:xfrm>
            <a:off x="3784884" y="2566872"/>
            <a:ext cx="4740675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dk1">
                    <a:alpha val="40000"/>
                  </a:schemeClr>
                </a:solidFill>
              </a:rPr>
              <a:t>Tap here to type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354E220-97B4-4856-8A13-97D689C13C22}"/>
              </a:ext>
            </a:extLst>
          </p:cNvPr>
          <p:cNvSpPr/>
          <p:nvPr/>
        </p:nvSpPr>
        <p:spPr>
          <a:xfrm>
            <a:off x="7643972" y="4259382"/>
            <a:ext cx="865621" cy="280376"/>
          </a:xfrm>
          <a:prstGeom prst="roundRect">
            <a:avLst>
              <a:gd name="adj" fmla="val 15993"/>
            </a:avLst>
          </a:prstGeom>
          <a:solidFill>
            <a:schemeClr val="accent6">
              <a:lumMod val="75000"/>
            </a:schemeClr>
          </a:solidFill>
          <a:ln w="3175">
            <a:solidFill>
              <a:srgbClr val="5E6C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>
                <a:latin typeface="Helvetica" panose="020B0604020202020204" pitchFamily="34" charset="0"/>
                <a:cs typeface="Helvetica" panose="020B0604020202020204" pitchFamily="34" charset="0"/>
              </a:rPr>
              <a:t>Submit</a:t>
            </a:r>
          </a:p>
        </p:txBody>
      </p:sp>
      <p:pic>
        <p:nvPicPr>
          <p:cNvPr id="27" name="Graphic 26" descr="Right pointing backhand index with solid fill">
            <a:extLst>
              <a:ext uri="{FF2B5EF4-FFF2-40B4-BE49-F238E27FC236}">
                <a16:creationId xmlns:a16="http://schemas.microsoft.com/office/drawing/2014/main" id="{009AD1FA-D142-4361-A5F2-AFBDA5E05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6200000">
            <a:off x="8110444" y="4395021"/>
            <a:ext cx="682887" cy="682887"/>
          </a:xfrm>
          <a:prstGeom prst="rect">
            <a:avLst/>
          </a:prstGeom>
        </p:spPr>
      </p:pic>
      <p:sp>
        <p:nvSpPr>
          <p:cNvPr id="33" name="Flowchart: Terminator 32">
            <a:extLst>
              <a:ext uri="{FF2B5EF4-FFF2-40B4-BE49-F238E27FC236}">
                <a16:creationId xmlns:a16="http://schemas.microsoft.com/office/drawing/2014/main" id="{A26473EE-CA29-416B-A874-E1FBFEDB6CC4}"/>
              </a:ext>
            </a:extLst>
          </p:cNvPr>
          <p:cNvSpPr/>
          <p:nvPr/>
        </p:nvSpPr>
        <p:spPr>
          <a:xfrm>
            <a:off x="10681317" y="91093"/>
            <a:ext cx="1358283" cy="399495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3709823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BA03486-B21D-4657-8683-7395CE6A494C}"/>
              </a:ext>
            </a:extLst>
          </p:cNvPr>
          <p:cNvSpPr/>
          <p:nvPr/>
        </p:nvSpPr>
        <p:spPr>
          <a:xfrm>
            <a:off x="1291007" y="5748450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Log out</a:t>
            </a:r>
          </a:p>
        </p:txBody>
      </p:sp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D7A767EE-7490-4B15-9E61-32FC90FEBD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50364" y="839134"/>
            <a:ext cx="9691272" cy="42744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1E1A39-2612-4655-A564-4F7E3547A5FC}"/>
              </a:ext>
            </a:extLst>
          </p:cNvPr>
          <p:cNvSpPr/>
          <p:nvPr/>
        </p:nvSpPr>
        <p:spPr>
          <a:xfrm>
            <a:off x="4178423" y="2674495"/>
            <a:ext cx="3835154" cy="3261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dk1">
                    <a:alpha val="40000"/>
                  </a:schemeClr>
                </a:solidFill>
              </a:rPr>
              <a:t>Scan</a:t>
            </a:r>
            <a:r>
              <a:rPr lang="zh-CN" altLang="en-US" dirty="0">
                <a:solidFill>
                  <a:schemeClr val="dk1">
                    <a:alpha val="40000"/>
                  </a:schemeClr>
                </a:solidFill>
              </a:rPr>
              <a:t> </a:t>
            </a:r>
            <a:r>
              <a:rPr lang="en-GB" altLang="zh-CN" dirty="0">
                <a:solidFill>
                  <a:schemeClr val="dk1">
                    <a:alpha val="40000"/>
                  </a:schemeClr>
                </a:solidFill>
              </a:rPr>
              <a:t>your QR code or key in user ID to enter</a:t>
            </a:r>
            <a:endParaRPr lang="en-GB" dirty="0">
              <a:solidFill>
                <a:schemeClr val="dk1">
                  <a:alpha val="4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229C723-EDBA-4C94-9681-941C9111BF8B}"/>
              </a:ext>
            </a:extLst>
          </p:cNvPr>
          <p:cNvSpPr/>
          <p:nvPr/>
        </p:nvSpPr>
        <p:spPr>
          <a:xfrm>
            <a:off x="6096000" y="5228948"/>
            <a:ext cx="91736" cy="9765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6AD4AA-EBD9-4012-8D67-82E2C613B15D}"/>
              </a:ext>
            </a:extLst>
          </p:cNvPr>
          <p:cNvSpPr/>
          <p:nvPr/>
        </p:nvSpPr>
        <p:spPr>
          <a:xfrm>
            <a:off x="6931981" y="5228948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44EAEB-DD2F-4B8F-99BF-88E8836F0854}"/>
              </a:ext>
            </a:extLst>
          </p:cNvPr>
          <p:cNvSpPr/>
          <p:nvPr/>
        </p:nvSpPr>
        <p:spPr>
          <a:xfrm>
            <a:off x="7722094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CDE71D-CAC1-4713-80BC-4FC02FDDE2C3}"/>
              </a:ext>
            </a:extLst>
          </p:cNvPr>
          <p:cNvSpPr/>
          <p:nvPr/>
        </p:nvSpPr>
        <p:spPr>
          <a:xfrm>
            <a:off x="5237085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74596A-112D-46C3-A54E-BD7EA6430059}"/>
              </a:ext>
            </a:extLst>
          </p:cNvPr>
          <p:cNvSpPr/>
          <p:nvPr/>
        </p:nvSpPr>
        <p:spPr>
          <a:xfrm>
            <a:off x="4378171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1C379F-F8F9-48F2-AE16-933FC8E8EB05}"/>
              </a:ext>
            </a:extLst>
          </p:cNvPr>
          <p:cNvSpPr/>
          <p:nvPr/>
        </p:nvSpPr>
        <p:spPr>
          <a:xfrm>
            <a:off x="8168150" y="2505818"/>
            <a:ext cx="682887" cy="663510"/>
          </a:xfrm>
          <a:prstGeom prst="ellipse">
            <a:avLst/>
          </a:prstGeom>
          <a:solidFill>
            <a:srgbClr val="FBD6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F6195710-56F1-490F-9AFF-F2E8DAB45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7542" y="2552593"/>
            <a:ext cx="457030" cy="56995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94C419E-43EA-462B-B43B-AC97818F68FF}"/>
              </a:ext>
            </a:extLst>
          </p:cNvPr>
          <p:cNvGrpSpPr/>
          <p:nvPr/>
        </p:nvGrpSpPr>
        <p:grpSpPr>
          <a:xfrm>
            <a:off x="9689884" y="5717025"/>
            <a:ext cx="1251752" cy="390618"/>
            <a:chOff x="9108489" y="5820068"/>
            <a:chExt cx="1251752" cy="39061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AF113BD-0E0F-4378-A084-B6F11DBB2B0C}"/>
                </a:ext>
              </a:extLst>
            </p:cNvPr>
            <p:cNvSpPr/>
            <p:nvPr/>
          </p:nvSpPr>
          <p:spPr>
            <a:xfrm>
              <a:off x="9303798" y="5855774"/>
              <a:ext cx="1056443" cy="3261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Language</a:t>
              </a:r>
            </a:p>
          </p:txBody>
        </p:sp>
        <p:pic>
          <p:nvPicPr>
            <p:cNvPr id="24" name="Graphic 23" descr="Single gear with solid fill">
              <a:extLst>
                <a:ext uri="{FF2B5EF4-FFF2-40B4-BE49-F238E27FC236}">
                  <a16:creationId xmlns:a16="http://schemas.microsoft.com/office/drawing/2014/main" id="{EBE54F71-F14B-4257-A902-349B2A638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08489" y="5820068"/>
              <a:ext cx="390618" cy="390618"/>
            </a:xfrm>
            <a:prstGeom prst="rect">
              <a:avLst/>
            </a:prstGeom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A87223-C25A-43BF-A3FF-49A391B0C481}"/>
              </a:ext>
            </a:extLst>
          </p:cNvPr>
          <p:cNvSpPr/>
          <p:nvPr/>
        </p:nvSpPr>
        <p:spPr>
          <a:xfrm>
            <a:off x="8208886" y="5752731"/>
            <a:ext cx="1056443" cy="326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Contact Us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A2AC8A7-FAC4-4715-8333-2CACFBF6E7F6}"/>
              </a:ext>
            </a:extLst>
          </p:cNvPr>
          <p:cNvSpPr/>
          <p:nvPr/>
        </p:nvSpPr>
        <p:spPr>
          <a:xfrm>
            <a:off x="6501414" y="5752731"/>
            <a:ext cx="1056443" cy="326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View trips</a:t>
            </a:r>
          </a:p>
        </p:txBody>
      </p:sp>
      <p:pic>
        <p:nvPicPr>
          <p:cNvPr id="34" name="Graphic 33" descr="Questions with solid fill">
            <a:extLst>
              <a:ext uri="{FF2B5EF4-FFF2-40B4-BE49-F238E27FC236}">
                <a16:creationId xmlns:a16="http://schemas.microsoft.com/office/drawing/2014/main" id="{4E5ADD56-D8A3-44F2-A1BB-CA80BDBA2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37990" y="5765851"/>
            <a:ext cx="341792" cy="341792"/>
          </a:xfrm>
          <a:prstGeom prst="rect">
            <a:avLst/>
          </a:prstGeom>
        </p:spPr>
      </p:pic>
      <p:sp>
        <p:nvSpPr>
          <p:cNvPr id="36" name="îṡľïḋé">
            <a:extLst>
              <a:ext uri="{FF2B5EF4-FFF2-40B4-BE49-F238E27FC236}">
                <a16:creationId xmlns:a16="http://schemas.microsoft.com/office/drawing/2014/main" id="{007AA58A-F3DA-49B4-A2C9-4108E6DED23B}"/>
              </a:ext>
            </a:extLst>
          </p:cNvPr>
          <p:cNvSpPr/>
          <p:nvPr/>
        </p:nvSpPr>
        <p:spPr bwMode="auto">
          <a:xfrm>
            <a:off x="6330290" y="5785826"/>
            <a:ext cx="266048" cy="301841"/>
          </a:xfrm>
          <a:custGeom>
            <a:avLst/>
            <a:gdLst>
              <a:gd name="connsiteX0" fmla="*/ 221980 w 592223"/>
              <a:gd name="connsiteY0" fmla="*/ 389269 h 601134"/>
              <a:gd name="connsiteX1" fmla="*/ 206643 w 592223"/>
              <a:gd name="connsiteY1" fmla="*/ 390881 h 601134"/>
              <a:gd name="connsiteX2" fmla="*/ 139645 w 592223"/>
              <a:gd name="connsiteY2" fmla="*/ 469057 h 601134"/>
              <a:gd name="connsiteX3" fmla="*/ 98478 w 592223"/>
              <a:gd name="connsiteY3" fmla="*/ 438431 h 601134"/>
              <a:gd name="connsiteX4" fmla="*/ 83142 w 592223"/>
              <a:gd name="connsiteY4" fmla="*/ 440043 h 601134"/>
              <a:gd name="connsiteX5" fmla="*/ 85563 w 592223"/>
              <a:gd name="connsiteY5" fmla="*/ 455356 h 601134"/>
              <a:gd name="connsiteX6" fmla="*/ 134802 w 592223"/>
              <a:gd name="connsiteY6" fmla="*/ 492429 h 601134"/>
              <a:gd name="connsiteX7" fmla="*/ 141260 w 592223"/>
              <a:gd name="connsiteY7" fmla="*/ 494041 h 601134"/>
              <a:gd name="connsiteX8" fmla="*/ 149332 w 592223"/>
              <a:gd name="connsiteY8" fmla="*/ 490817 h 601134"/>
              <a:gd name="connsiteX9" fmla="*/ 222787 w 592223"/>
              <a:gd name="connsiteY9" fmla="*/ 404581 h 601134"/>
              <a:gd name="connsiteX10" fmla="*/ 221980 w 592223"/>
              <a:gd name="connsiteY10" fmla="*/ 389269 h 601134"/>
              <a:gd name="connsiteX11" fmla="*/ 439075 w 592223"/>
              <a:gd name="connsiteY11" fmla="*/ 344088 h 601134"/>
              <a:gd name="connsiteX12" fmla="*/ 344643 w 592223"/>
              <a:gd name="connsiteY12" fmla="*/ 438365 h 601134"/>
              <a:gd name="connsiteX13" fmla="*/ 439075 w 592223"/>
              <a:gd name="connsiteY13" fmla="*/ 532642 h 601134"/>
              <a:gd name="connsiteX14" fmla="*/ 534313 w 592223"/>
              <a:gd name="connsiteY14" fmla="*/ 438365 h 601134"/>
              <a:gd name="connsiteX15" fmla="*/ 439075 w 592223"/>
              <a:gd name="connsiteY15" fmla="*/ 344088 h 601134"/>
              <a:gd name="connsiteX16" fmla="*/ 439075 w 592223"/>
              <a:gd name="connsiteY16" fmla="*/ 322332 h 601134"/>
              <a:gd name="connsiteX17" fmla="*/ 555298 w 592223"/>
              <a:gd name="connsiteY17" fmla="*/ 438365 h 601134"/>
              <a:gd name="connsiteX18" fmla="*/ 525435 w 592223"/>
              <a:gd name="connsiteY18" fmla="*/ 516527 h 601134"/>
              <a:gd name="connsiteX19" fmla="*/ 589197 w 592223"/>
              <a:gd name="connsiteY19" fmla="*/ 583407 h 601134"/>
              <a:gd name="connsiteX20" fmla="*/ 589197 w 592223"/>
              <a:gd name="connsiteY20" fmla="*/ 598717 h 601134"/>
              <a:gd name="connsiteX21" fmla="*/ 581933 w 592223"/>
              <a:gd name="connsiteY21" fmla="*/ 601134 h 601134"/>
              <a:gd name="connsiteX22" fmla="*/ 573861 w 592223"/>
              <a:gd name="connsiteY22" fmla="*/ 597911 h 601134"/>
              <a:gd name="connsiteX23" fmla="*/ 509293 w 592223"/>
              <a:gd name="connsiteY23" fmla="*/ 531031 h 601134"/>
              <a:gd name="connsiteX24" fmla="*/ 439075 w 592223"/>
              <a:gd name="connsiteY24" fmla="*/ 554399 h 601134"/>
              <a:gd name="connsiteX25" fmla="*/ 322851 w 592223"/>
              <a:gd name="connsiteY25" fmla="*/ 438365 h 601134"/>
              <a:gd name="connsiteX26" fmla="*/ 439075 w 592223"/>
              <a:gd name="connsiteY26" fmla="*/ 322332 h 601134"/>
              <a:gd name="connsiteX27" fmla="*/ 221980 w 592223"/>
              <a:gd name="connsiteY27" fmla="*/ 228081 h 601134"/>
              <a:gd name="connsiteX28" fmla="*/ 206643 w 592223"/>
              <a:gd name="connsiteY28" fmla="*/ 229693 h 601134"/>
              <a:gd name="connsiteX29" fmla="*/ 139645 w 592223"/>
              <a:gd name="connsiteY29" fmla="*/ 307869 h 601134"/>
              <a:gd name="connsiteX30" fmla="*/ 98478 w 592223"/>
              <a:gd name="connsiteY30" fmla="*/ 277243 h 601134"/>
              <a:gd name="connsiteX31" fmla="*/ 83142 w 592223"/>
              <a:gd name="connsiteY31" fmla="*/ 278855 h 601134"/>
              <a:gd name="connsiteX32" fmla="*/ 85563 w 592223"/>
              <a:gd name="connsiteY32" fmla="*/ 294168 h 601134"/>
              <a:gd name="connsiteX33" fmla="*/ 134802 w 592223"/>
              <a:gd name="connsiteY33" fmla="*/ 331241 h 601134"/>
              <a:gd name="connsiteX34" fmla="*/ 141260 w 592223"/>
              <a:gd name="connsiteY34" fmla="*/ 332853 h 601134"/>
              <a:gd name="connsiteX35" fmla="*/ 149332 w 592223"/>
              <a:gd name="connsiteY35" fmla="*/ 329629 h 601134"/>
              <a:gd name="connsiteX36" fmla="*/ 222787 w 592223"/>
              <a:gd name="connsiteY36" fmla="*/ 243394 h 601134"/>
              <a:gd name="connsiteX37" fmla="*/ 221980 w 592223"/>
              <a:gd name="connsiteY37" fmla="*/ 228081 h 601134"/>
              <a:gd name="connsiteX38" fmla="*/ 290592 w 592223"/>
              <a:gd name="connsiteY38" fmla="*/ 128950 h 601134"/>
              <a:gd name="connsiteX39" fmla="*/ 280098 w 592223"/>
              <a:gd name="connsiteY39" fmla="*/ 139428 h 601134"/>
              <a:gd name="connsiteX40" fmla="*/ 290592 w 592223"/>
              <a:gd name="connsiteY40" fmla="*/ 150711 h 601134"/>
              <a:gd name="connsiteX41" fmla="*/ 484319 w 592223"/>
              <a:gd name="connsiteY41" fmla="*/ 150711 h 601134"/>
              <a:gd name="connsiteX42" fmla="*/ 495620 w 592223"/>
              <a:gd name="connsiteY42" fmla="*/ 139428 h 601134"/>
              <a:gd name="connsiteX43" fmla="*/ 484319 w 592223"/>
              <a:gd name="connsiteY43" fmla="*/ 128950 h 601134"/>
              <a:gd name="connsiteX44" fmla="*/ 221980 w 592223"/>
              <a:gd name="connsiteY44" fmla="*/ 78176 h 601134"/>
              <a:gd name="connsiteX45" fmla="*/ 206643 w 592223"/>
              <a:gd name="connsiteY45" fmla="*/ 78982 h 601134"/>
              <a:gd name="connsiteX46" fmla="*/ 139645 w 592223"/>
              <a:gd name="connsiteY46" fmla="*/ 157158 h 601134"/>
              <a:gd name="connsiteX47" fmla="*/ 98478 w 592223"/>
              <a:gd name="connsiteY47" fmla="*/ 126533 h 601134"/>
              <a:gd name="connsiteX48" fmla="*/ 83142 w 592223"/>
              <a:gd name="connsiteY48" fmla="*/ 128950 h 601134"/>
              <a:gd name="connsiteX49" fmla="*/ 85563 w 592223"/>
              <a:gd name="connsiteY49" fmla="*/ 143457 h 601134"/>
              <a:gd name="connsiteX50" fmla="*/ 134802 w 592223"/>
              <a:gd name="connsiteY50" fmla="*/ 180530 h 601134"/>
              <a:gd name="connsiteX51" fmla="*/ 141260 w 592223"/>
              <a:gd name="connsiteY51" fmla="*/ 182948 h 601134"/>
              <a:gd name="connsiteX52" fmla="*/ 149332 w 592223"/>
              <a:gd name="connsiteY52" fmla="*/ 178919 h 601134"/>
              <a:gd name="connsiteX53" fmla="*/ 222787 w 592223"/>
              <a:gd name="connsiteY53" fmla="*/ 92683 h 601134"/>
              <a:gd name="connsiteX54" fmla="*/ 221980 w 592223"/>
              <a:gd name="connsiteY54" fmla="*/ 78176 h 601134"/>
              <a:gd name="connsiteX55" fmla="*/ 131573 w 592223"/>
              <a:gd name="connsiteY55" fmla="*/ 0 h 601134"/>
              <a:gd name="connsiteX56" fmla="*/ 450417 w 592223"/>
              <a:gd name="connsiteY56" fmla="*/ 0 h 601134"/>
              <a:gd name="connsiteX57" fmla="*/ 581183 w 592223"/>
              <a:gd name="connsiteY57" fmla="*/ 130562 h 601134"/>
              <a:gd name="connsiteX58" fmla="*/ 581183 w 592223"/>
              <a:gd name="connsiteY58" fmla="*/ 395716 h 601134"/>
              <a:gd name="connsiteX59" fmla="*/ 489970 w 592223"/>
              <a:gd name="connsiteY59" fmla="*/ 299003 h 601134"/>
              <a:gd name="connsiteX60" fmla="*/ 495620 w 592223"/>
              <a:gd name="connsiteY60" fmla="*/ 290138 h 601134"/>
              <a:gd name="connsiteX61" fmla="*/ 484319 w 592223"/>
              <a:gd name="connsiteY61" fmla="*/ 279661 h 601134"/>
              <a:gd name="connsiteX62" fmla="*/ 290592 w 592223"/>
              <a:gd name="connsiteY62" fmla="*/ 279661 h 601134"/>
              <a:gd name="connsiteX63" fmla="*/ 280098 w 592223"/>
              <a:gd name="connsiteY63" fmla="*/ 290138 h 601134"/>
              <a:gd name="connsiteX64" fmla="*/ 290592 w 592223"/>
              <a:gd name="connsiteY64" fmla="*/ 300615 h 601134"/>
              <a:gd name="connsiteX65" fmla="*/ 384227 w 592223"/>
              <a:gd name="connsiteY65" fmla="*/ 300615 h 601134"/>
              <a:gd name="connsiteX66" fmla="*/ 290592 w 592223"/>
              <a:gd name="connsiteY66" fmla="*/ 438431 h 601134"/>
              <a:gd name="connsiteX67" fmla="*/ 291399 w 592223"/>
              <a:gd name="connsiteY67" fmla="*/ 440849 h 601134"/>
              <a:gd name="connsiteX68" fmla="*/ 290592 w 592223"/>
              <a:gd name="connsiteY68" fmla="*/ 440849 h 601134"/>
              <a:gd name="connsiteX69" fmla="*/ 293013 w 592223"/>
              <a:gd name="connsiteY69" fmla="*/ 461803 h 601134"/>
              <a:gd name="connsiteX70" fmla="*/ 396335 w 592223"/>
              <a:gd name="connsiteY70" fmla="*/ 580276 h 601134"/>
              <a:gd name="connsiteX71" fmla="*/ 131573 w 592223"/>
              <a:gd name="connsiteY71" fmla="*/ 580276 h 601134"/>
              <a:gd name="connsiteX72" fmla="*/ 0 w 592223"/>
              <a:gd name="connsiteY72" fmla="*/ 449714 h 601134"/>
              <a:gd name="connsiteX73" fmla="*/ 0 w 592223"/>
              <a:gd name="connsiteY73" fmla="*/ 130562 h 601134"/>
              <a:gd name="connsiteX74" fmla="*/ 131573 w 592223"/>
              <a:gd name="connsiteY74" fmla="*/ 0 h 6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92223" h="601134">
                <a:moveTo>
                  <a:pt x="221980" y="389269"/>
                </a:moveTo>
                <a:cubicBezTo>
                  <a:pt x="217136" y="385239"/>
                  <a:pt x="210679" y="386045"/>
                  <a:pt x="206643" y="390881"/>
                </a:cubicBezTo>
                <a:lnTo>
                  <a:pt x="139645" y="469057"/>
                </a:lnTo>
                <a:lnTo>
                  <a:pt x="98478" y="438431"/>
                </a:lnTo>
                <a:cubicBezTo>
                  <a:pt x="93635" y="434401"/>
                  <a:pt x="87178" y="435207"/>
                  <a:pt x="83142" y="440043"/>
                </a:cubicBezTo>
                <a:cubicBezTo>
                  <a:pt x="79913" y="444878"/>
                  <a:pt x="80720" y="452132"/>
                  <a:pt x="85563" y="455356"/>
                </a:cubicBezTo>
                <a:lnTo>
                  <a:pt x="134802" y="492429"/>
                </a:lnTo>
                <a:cubicBezTo>
                  <a:pt x="136417" y="493235"/>
                  <a:pt x="138838" y="494041"/>
                  <a:pt x="141260" y="494041"/>
                </a:cubicBezTo>
                <a:cubicBezTo>
                  <a:pt x="143681" y="494041"/>
                  <a:pt x="146910" y="493235"/>
                  <a:pt x="149332" y="490817"/>
                </a:cubicBezTo>
                <a:lnTo>
                  <a:pt x="222787" y="404581"/>
                </a:lnTo>
                <a:cubicBezTo>
                  <a:pt x="226823" y="399746"/>
                  <a:pt x="226016" y="393298"/>
                  <a:pt x="221980" y="389269"/>
                </a:cubicBezTo>
                <a:close/>
                <a:moveTo>
                  <a:pt x="439075" y="344088"/>
                </a:moveTo>
                <a:cubicBezTo>
                  <a:pt x="387420" y="344088"/>
                  <a:pt x="344643" y="385989"/>
                  <a:pt x="344643" y="438365"/>
                </a:cubicBezTo>
                <a:cubicBezTo>
                  <a:pt x="344643" y="490741"/>
                  <a:pt x="387420" y="532642"/>
                  <a:pt x="439075" y="532642"/>
                </a:cubicBezTo>
                <a:cubicBezTo>
                  <a:pt x="491537" y="532642"/>
                  <a:pt x="534313" y="490741"/>
                  <a:pt x="534313" y="438365"/>
                </a:cubicBezTo>
                <a:cubicBezTo>
                  <a:pt x="534313" y="385989"/>
                  <a:pt x="491537" y="344088"/>
                  <a:pt x="439075" y="344088"/>
                </a:cubicBezTo>
                <a:close/>
                <a:moveTo>
                  <a:pt x="439075" y="322332"/>
                </a:moveTo>
                <a:cubicBezTo>
                  <a:pt x="503643" y="322332"/>
                  <a:pt x="555298" y="374708"/>
                  <a:pt x="555298" y="438365"/>
                </a:cubicBezTo>
                <a:cubicBezTo>
                  <a:pt x="555298" y="468179"/>
                  <a:pt x="543999" y="495576"/>
                  <a:pt x="525435" y="516527"/>
                </a:cubicBezTo>
                <a:lnTo>
                  <a:pt x="589197" y="583407"/>
                </a:lnTo>
                <a:cubicBezTo>
                  <a:pt x="593232" y="587436"/>
                  <a:pt x="593232" y="594688"/>
                  <a:pt x="589197" y="598717"/>
                </a:cubicBezTo>
                <a:cubicBezTo>
                  <a:pt x="586775" y="600328"/>
                  <a:pt x="584354" y="601134"/>
                  <a:pt x="581933" y="601134"/>
                </a:cubicBezTo>
                <a:cubicBezTo>
                  <a:pt x="578704" y="601134"/>
                  <a:pt x="576283" y="600328"/>
                  <a:pt x="573861" y="597911"/>
                </a:cubicBezTo>
                <a:lnTo>
                  <a:pt x="509293" y="531031"/>
                </a:lnTo>
                <a:cubicBezTo>
                  <a:pt x="489922" y="545535"/>
                  <a:pt x="465709" y="554399"/>
                  <a:pt x="439075" y="554399"/>
                </a:cubicBezTo>
                <a:cubicBezTo>
                  <a:pt x="375313" y="554399"/>
                  <a:pt x="322851" y="502022"/>
                  <a:pt x="322851" y="438365"/>
                </a:cubicBezTo>
                <a:cubicBezTo>
                  <a:pt x="322851" y="374708"/>
                  <a:pt x="375313" y="322332"/>
                  <a:pt x="439075" y="322332"/>
                </a:cubicBezTo>
                <a:close/>
                <a:moveTo>
                  <a:pt x="221980" y="228081"/>
                </a:moveTo>
                <a:cubicBezTo>
                  <a:pt x="217136" y="224051"/>
                  <a:pt x="210679" y="224857"/>
                  <a:pt x="206643" y="229693"/>
                </a:cubicBezTo>
                <a:lnTo>
                  <a:pt x="139645" y="307869"/>
                </a:lnTo>
                <a:lnTo>
                  <a:pt x="98478" y="277243"/>
                </a:lnTo>
                <a:cubicBezTo>
                  <a:pt x="93635" y="273213"/>
                  <a:pt x="87178" y="274019"/>
                  <a:pt x="83142" y="278855"/>
                </a:cubicBezTo>
                <a:cubicBezTo>
                  <a:pt x="79913" y="283691"/>
                  <a:pt x="80720" y="290944"/>
                  <a:pt x="85563" y="294168"/>
                </a:cubicBezTo>
                <a:lnTo>
                  <a:pt x="134802" y="331241"/>
                </a:lnTo>
                <a:cubicBezTo>
                  <a:pt x="136417" y="332047"/>
                  <a:pt x="138838" y="332853"/>
                  <a:pt x="141260" y="332853"/>
                </a:cubicBezTo>
                <a:cubicBezTo>
                  <a:pt x="143681" y="332853"/>
                  <a:pt x="146910" y="332047"/>
                  <a:pt x="149332" y="329629"/>
                </a:cubicBezTo>
                <a:lnTo>
                  <a:pt x="222787" y="243394"/>
                </a:lnTo>
                <a:cubicBezTo>
                  <a:pt x="226823" y="238558"/>
                  <a:pt x="226016" y="232111"/>
                  <a:pt x="221980" y="228081"/>
                </a:cubicBezTo>
                <a:close/>
                <a:moveTo>
                  <a:pt x="290592" y="128950"/>
                </a:moveTo>
                <a:cubicBezTo>
                  <a:pt x="284941" y="128950"/>
                  <a:pt x="280098" y="133786"/>
                  <a:pt x="280098" y="139428"/>
                </a:cubicBezTo>
                <a:cubicBezTo>
                  <a:pt x="280098" y="145875"/>
                  <a:pt x="284941" y="150711"/>
                  <a:pt x="290592" y="150711"/>
                </a:cubicBezTo>
                <a:lnTo>
                  <a:pt x="484319" y="150711"/>
                </a:lnTo>
                <a:cubicBezTo>
                  <a:pt x="490777" y="150711"/>
                  <a:pt x="495620" y="145875"/>
                  <a:pt x="495620" y="139428"/>
                </a:cubicBezTo>
                <a:cubicBezTo>
                  <a:pt x="495620" y="133786"/>
                  <a:pt x="490777" y="128950"/>
                  <a:pt x="484319" y="128950"/>
                </a:cubicBezTo>
                <a:close/>
                <a:moveTo>
                  <a:pt x="221980" y="78176"/>
                </a:moveTo>
                <a:cubicBezTo>
                  <a:pt x="217136" y="74147"/>
                  <a:pt x="210679" y="74147"/>
                  <a:pt x="206643" y="78982"/>
                </a:cubicBezTo>
                <a:lnTo>
                  <a:pt x="139645" y="157158"/>
                </a:lnTo>
                <a:lnTo>
                  <a:pt x="98478" y="126533"/>
                </a:lnTo>
                <a:cubicBezTo>
                  <a:pt x="93635" y="123309"/>
                  <a:pt x="87178" y="124115"/>
                  <a:pt x="83142" y="128950"/>
                </a:cubicBezTo>
                <a:cubicBezTo>
                  <a:pt x="79913" y="133786"/>
                  <a:pt x="80720" y="140233"/>
                  <a:pt x="85563" y="143457"/>
                </a:cubicBezTo>
                <a:lnTo>
                  <a:pt x="134802" y="180530"/>
                </a:lnTo>
                <a:cubicBezTo>
                  <a:pt x="136417" y="182142"/>
                  <a:pt x="138838" y="182948"/>
                  <a:pt x="141260" y="182948"/>
                </a:cubicBezTo>
                <a:cubicBezTo>
                  <a:pt x="143681" y="182948"/>
                  <a:pt x="146910" y="181336"/>
                  <a:pt x="149332" y="178919"/>
                </a:cubicBezTo>
                <a:lnTo>
                  <a:pt x="222787" y="92683"/>
                </a:lnTo>
                <a:cubicBezTo>
                  <a:pt x="226823" y="88653"/>
                  <a:pt x="226016" y="81400"/>
                  <a:pt x="221980" y="78176"/>
                </a:cubicBezTo>
                <a:close/>
                <a:moveTo>
                  <a:pt x="131573" y="0"/>
                </a:moveTo>
                <a:lnTo>
                  <a:pt x="450417" y="0"/>
                </a:lnTo>
                <a:cubicBezTo>
                  <a:pt x="523065" y="0"/>
                  <a:pt x="581183" y="58834"/>
                  <a:pt x="581183" y="130562"/>
                </a:cubicBezTo>
                <a:lnTo>
                  <a:pt x="581183" y="395716"/>
                </a:lnTo>
                <a:cubicBezTo>
                  <a:pt x="568268" y="350584"/>
                  <a:pt x="533558" y="315122"/>
                  <a:pt x="489970" y="299003"/>
                </a:cubicBezTo>
                <a:cubicBezTo>
                  <a:pt x="493198" y="297392"/>
                  <a:pt x="495620" y="294168"/>
                  <a:pt x="495620" y="290138"/>
                </a:cubicBezTo>
                <a:cubicBezTo>
                  <a:pt x="495620" y="284497"/>
                  <a:pt x="490777" y="279661"/>
                  <a:pt x="484319" y="279661"/>
                </a:cubicBezTo>
                <a:lnTo>
                  <a:pt x="290592" y="279661"/>
                </a:lnTo>
                <a:cubicBezTo>
                  <a:pt x="284941" y="279661"/>
                  <a:pt x="280098" y="284497"/>
                  <a:pt x="280098" y="290138"/>
                </a:cubicBezTo>
                <a:cubicBezTo>
                  <a:pt x="280098" y="295780"/>
                  <a:pt x="284941" y="300615"/>
                  <a:pt x="290592" y="300615"/>
                </a:cubicBezTo>
                <a:lnTo>
                  <a:pt x="384227" y="300615"/>
                </a:lnTo>
                <a:cubicBezTo>
                  <a:pt x="329337" y="323182"/>
                  <a:pt x="290592" y="376374"/>
                  <a:pt x="290592" y="438431"/>
                </a:cubicBezTo>
                <a:cubicBezTo>
                  <a:pt x="290592" y="439237"/>
                  <a:pt x="291399" y="440043"/>
                  <a:pt x="291399" y="440849"/>
                </a:cubicBezTo>
                <a:lnTo>
                  <a:pt x="290592" y="440849"/>
                </a:lnTo>
                <a:cubicBezTo>
                  <a:pt x="290592" y="448908"/>
                  <a:pt x="293013" y="461803"/>
                  <a:pt x="293013" y="461803"/>
                </a:cubicBezTo>
                <a:cubicBezTo>
                  <a:pt x="301892" y="518219"/>
                  <a:pt x="343059" y="564157"/>
                  <a:pt x="396335" y="580276"/>
                </a:cubicBezTo>
                <a:lnTo>
                  <a:pt x="131573" y="580276"/>
                </a:lnTo>
                <a:cubicBezTo>
                  <a:pt x="58926" y="580276"/>
                  <a:pt x="0" y="521443"/>
                  <a:pt x="0" y="449714"/>
                </a:cubicBezTo>
                <a:lnTo>
                  <a:pt x="0" y="130562"/>
                </a:lnTo>
                <a:cubicBezTo>
                  <a:pt x="0" y="58834"/>
                  <a:pt x="58926" y="0"/>
                  <a:pt x="1315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9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F9362C-D6C5-4CFD-9301-6431F0E0B21D}"/>
              </a:ext>
            </a:extLst>
          </p:cNvPr>
          <p:cNvSpPr/>
          <p:nvPr/>
        </p:nvSpPr>
        <p:spPr>
          <a:xfrm>
            <a:off x="0" y="541536"/>
            <a:ext cx="12192000" cy="6316463"/>
          </a:xfrm>
          <a:prstGeom prst="rect">
            <a:avLst/>
          </a:prstGeom>
          <a:solidFill>
            <a:schemeClr val="accent3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C62937-7349-4251-9D8D-9F7F1B43DF8A}"/>
              </a:ext>
            </a:extLst>
          </p:cNvPr>
          <p:cNvSpPr/>
          <p:nvPr/>
        </p:nvSpPr>
        <p:spPr>
          <a:xfrm>
            <a:off x="3075727" y="1531399"/>
            <a:ext cx="6120807" cy="35935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Graphic 13" descr="Badge Cross with solid fill">
            <a:extLst>
              <a:ext uri="{FF2B5EF4-FFF2-40B4-BE49-F238E27FC236}">
                <a16:creationId xmlns:a16="http://schemas.microsoft.com/office/drawing/2014/main" id="{BEB1B208-69C4-44F8-B91F-46FA24105A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7107" y="1666892"/>
            <a:ext cx="326157" cy="32615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73CC503-03F7-430F-AEAD-11A8DF95D160}"/>
              </a:ext>
            </a:extLst>
          </p:cNvPr>
          <p:cNvSpPr/>
          <p:nvPr/>
        </p:nvSpPr>
        <p:spPr>
          <a:xfrm>
            <a:off x="4466087" y="2579241"/>
            <a:ext cx="3340088" cy="5166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Feedback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A5E335D-B4E2-4B7F-96B4-BC77FFCD189E}"/>
              </a:ext>
            </a:extLst>
          </p:cNvPr>
          <p:cNvSpPr/>
          <p:nvPr/>
        </p:nvSpPr>
        <p:spPr>
          <a:xfrm>
            <a:off x="4473742" y="3588058"/>
            <a:ext cx="3340088" cy="5166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 for Assistance</a:t>
            </a:r>
          </a:p>
        </p:txBody>
      </p:sp>
      <p:pic>
        <p:nvPicPr>
          <p:cNvPr id="17" name="Graphic 16" descr="Clipboard with solid fill">
            <a:extLst>
              <a:ext uri="{FF2B5EF4-FFF2-40B4-BE49-F238E27FC236}">
                <a16:creationId xmlns:a16="http://schemas.microsoft.com/office/drawing/2014/main" id="{884F9D12-08B2-4327-8A99-627C063ACC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88638" y="2653942"/>
            <a:ext cx="367257" cy="367257"/>
          </a:xfrm>
          <a:prstGeom prst="rect">
            <a:avLst/>
          </a:prstGeom>
        </p:spPr>
      </p:pic>
      <p:pic>
        <p:nvPicPr>
          <p:cNvPr id="19" name="Graphic 18" descr="Call center with solid fill">
            <a:extLst>
              <a:ext uri="{FF2B5EF4-FFF2-40B4-BE49-F238E27FC236}">
                <a16:creationId xmlns:a16="http://schemas.microsoft.com/office/drawing/2014/main" id="{FAAD0670-057E-4D3D-A9B4-2E3A0C138F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09420" y="3625294"/>
            <a:ext cx="412674" cy="412674"/>
          </a:xfrm>
          <a:prstGeom prst="rect">
            <a:avLst/>
          </a:prstGeom>
        </p:spPr>
      </p:pic>
      <p:sp>
        <p:nvSpPr>
          <p:cNvPr id="33" name="Flowchart: Terminator 32">
            <a:extLst>
              <a:ext uri="{FF2B5EF4-FFF2-40B4-BE49-F238E27FC236}">
                <a16:creationId xmlns:a16="http://schemas.microsoft.com/office/drawing/2014/main" id="{F4E230FB-81AC-49F6-9814-A2549DBFD272}"/>
              </a:ext>
            </a:extLst>
          </p:cNvPr>
          <p:cNvSpPr/>
          <p:nvPr/>
        </p:nvSpPr>
        <p:spPr>
          <a:xfrm>
            <a:off x="10681317" y="91093"/>
            <a:ext cx="1358283" cy="399495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Contact Us</a:t>
            </a:r>
          </a:p>
        </p:txBody>
      </p:sp>
      <p:pic>
        <p:nvPicPr>
          <p:cNvPr id="29" name="Graphic 28" descr="Right pointing backhand index with solid fill">
            <a:extLst>
              <a:ext uri="{FF2B5EF4-FFF2-40B4-BE49-F238E27FC236}">
                <a16:creationId xmlns:a16="http://schemas.microsoft.com/office/drawing/2014/main" id="{D5E2C107-9FE2-466A-ACA9-4ACA3ED184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6200000">
            <a:off x="6977849" y="3898024"/>
            <a:ext cx="682887" cy="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C866314-7F4B-4884-A2FE-088260659F18}"/>
              </a:ext>
            </a:extLst>
          </p:cNvPr>
          <p:cNvSpPr/>
          <p:nvPr/>
        </p:nvSpPr>
        <p:spPr>
          <a:xfrm>
            <a:off x="1291007" y="5748450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Log out</a:t>
            </a:r>
          </a:p>
        </p:txBody>
      </p:sp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D7A767EE-7490-4B15-9E61-32FC90FEBD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50364" y="839134"/>
            <a:ext cx="9691272" cy="42744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1E1A39-2612-4655-A564-4F7E3547A5FC}"/>
              </a:ext>
            </a:extLst>
          </p:cNvPr>
          <p:cNvSpPr/>
          <p:nvPr/>
        </p:nvSpPr>
        <p:spPr>
          <a:xfrm>
            <a:off x="4178423" y="2674495"/>
            <a:ext cx="3835154" cy="3261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dk1">
                    <a:alpha val="40000"/>
                  </a:schemeClr>
                </a:solidFill>
              </a:rPr>
              <a:t>Scan</a:t>
            </a:r>
            <a:r>
              <a:rPr lang="zh-CN" altLang="en-US" dirty="0">
                <a:solidFill>
                  <a:schemeClr val="dk1">
                    <a:alpha val="40000"/>
                  </a:schemeClr>
                </a:solidFill>
              </a:rPr>
              <a:t> </a:t>
            </a:r>
            <a:r>
              <a:rPr lang="en-GB" altLang="zh-CN" dirty="0">
                <a:solidFill>
                  <a:schemeClr val="dk1">
                    <a:alpha val="40000"/>
                  </a:schemeClr>
                </a:solidFill>
              </a:rPr>
              <a:t>your QR code or key in user ID to enter</a:t>
            </a:r>
            <a:endParaRPr lang="en-GB" dirty="0">
              <a:solidFill>
                <a:schemeClr val="dk1">
                  <a:alpha val="4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229C723-EDBA-4C94-9681-941C9111BF8B}"/>
              </a:ext>
            </a:extLst>
          </p:cNvPr>
          <p:cNvSpPr/>
          <p:nvPr/>
        </p:nvSpPr>
        <p:spPr>
          <a:xfrm>
            <a:off x="6096000" y="5228948"/>
            <a:ext cx="91736" cy="9765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6AD4AA-EBD9-4012-8D67-82E2C613B15D}"/>
              </a:ext>
            </a:extLst>
          </p:cNvPr>
          <p:cNvSpPr/>
          <p:nvPr/>
        </p:nvSpPr>
        <p:spPr>
          <a:xfrm>
            <a:off x="6931981" y="5228948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44EAEB-DD2F-4B8F-99BF-88E8836F0854}"/>
              </a:ext>
            </a:extLst>
          </p:cNvPr>
          <p:cNvSpPr/>
          <p:nvPr/>
        </p:nvSpPr>
        <p:spPr>
          <a:xfrm>
            <a:off x="7722094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CDE71D-CAC1-4713-80BC-4FC02FDDE2C3}"/>
              </a:ext>
            </a:extLst>
          </p:cNvPr>
          <p:cNvSpPr/>
          <p:nvPr/>
        </p:nvSpPr>
        <p:spPr>
          <a:xfrm>
            <a:off x="5237085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74596A-112D-46C3-A54E-BD7EA6430059}"/>
              </a:ext>
            </a:extLst>
          </p:cNvPr>
          <p:cNvSpPr/>
          <p:nvPr/>
        </p:nvSpPr>
        <p:spPr>
          <a:xfrm>
            <a:off x="4378171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1C379F-F8F9-48F2-AE16-933FC8E8EB05}"/>
              </a:ext>
            </a:extLst>
          </p:cNvPr>
          <p:cNvSpPr/>
          <p:nvPr/>
        </p:nvSpPr>
        <p:spPr>
          <a:xfrm>
            <a:off x="8168150" y="2505818"/>
            <a:ext cx="682887" cy="663510"/>
          </a:xfrm>
          <a:prstGeom prst="ellipse">
            <a:avLst/>
          </a:prstGeom>
          <a:solidFill>
            <a:srgbClr val="FBD6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F6195710-56F1-490F-9AFF-F2E8DAB45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7542" y="2552593"/>
            <a:ext cx="457030" cy="56995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94C419E-43EA-462B-B43B-AC97818F68FF}"/>
              </a:ext>
            </a:extLst>
          </p:cNvPr>
          <p:cNvGrpSpPr/>
          <p:nvPr/>
        </p:nvGrpSpPr>
        <p:grpSpPr>
          <a:xfrm>
            <a:off x="9689884" y="5717025"/>
            <a:ext cx="1251752" cy="390618"/>
            <a:chOff x="9108489" y="5820068"/>
            <a:chExt cx="1251752" cy="39061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AF113BD-0E0F-4378-A084-B6F11DBB2B0C}"/>
                </a:ext>
              </a:extLst>
            </p:cNvPr>
            <p:cNvSpPr/>
            <p:nvPr/>
          </p:nvSpPr>
          <p:spPr>
            <a:xfrm>
              <a:off x="9303798" y="5855774"/>
              <a:ext cx="1056443" cy="3261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Language</a:t>
              </a:r>
            </a:p>
          </p:txBody>
        </p:sp>
        <p:pic>
          <p:nvPicPr>
            <p:cNvPr id="24" name="Graphic 23" descr="Single gear with solid fill">
              <a:extLst>
                <a:ext uri="{FF2B5EF4-FFF2-40B4-BE49-F238E27FC236}">
                  <a16:creationId xmlns:a16="http://schemas.microsoft.com/office/drawing/2014/main" id="{EBE54F71-F14B-4257-A902-349B2A638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08489" y="5820068"/>
              <a:ext cx="390618" cy="390618"/>
            </a:xfrm>
            <a:prstGeom prst="rect">
              <a:avLst/>
            </a:prstGeom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A87223-C25A-43BF-A3FF-49A391B0C481}"/>
              </a:ext>
            </a:extLst>
          </p:cNvPr>
          <p:cNvSpPr/>
          <p:nvPr/>
        </p:nvSpPr>
        <p:spPr>
          <a:xfrm>
            <a:off x="8208886" y="5752731"/>
            <a:ext cx="1056443" cy="326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Contact Us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A2AC8A7-FAC4-4715-8333-2CACFBF6E7F6}"/>
              </a:ext>
            </a:extLst>
          </p:cNvPr>
          <p:cNvSpPr/>
          <p:nvPr/>
        </p:nvSpPr>
        <p:spPr>
          <a:xfrm>
            <a:off x="6501414" y="5752731"/>
            <a:ext cx="1056443" cy="326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View trips</a:t>
            </a:r>
          </a:p>
        </p:txBody>
      </p:sp>
      <p:pic>
        <p:nvPicPr>
          <p:cNvPr id="34" name="Graphic 33" descr="Questions with solid fill">
            <a:extLst>
              <a:ext uri="{FF2B5EF4-FFF2-40B4-BE49-F238E27FC236}">
                <a16:creationId xmlns:a16="http://schemas.microsoft.com/office/drawing/2014/main" id="{4E5ADD56-D8A3-44F2-A1BB-CA80BDBA2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37990" y="5765851"/>
            <a:ext cx="341792" cy="341792"/>
          </a:xfrm>
          <a:prstGeom prst="rect">
            <a:avLst/>
          </a:prstGeom>
        </p:spPr>
      </p:pic>
      <p:sp>
        <p:nvSpPr>
          <p:cNvPr id="36" name="îṡľïḋé">
            <a:extLst>
              <a:ext uri="{FF2B5EF4-FFF2-40B4-BE49-F238E27FC236}">
                <a16:creationId xmlns:a16="http://schemas.microsoft.com/office/drawing/2014/main" id="{007AA58A-F3DA-49B4-A2C9-4108E6DED23B}"/>
              </a:ext>
            </a:extLst>
          </p:cNvPr>
          <p:cNvSpPr/>
          <p:nvPr/>
        </p:nvSpPr>
        <p:spPr bwMode="auto">
          <a:xfrm>
            <a:off x="6330290" y="5785826"/>
            <a:ext cx="266048" cy="301841"/>
          </a:xfrm>
          <a:custGeom>
            <a:avLst/>
            <a:gdLst>
              <a:gd name="connsiteX0" fmla="*/ 221980 w 592223"/>
              <a:gd name="connsiteY0" fmla="*/ 389269 h 601134"/>
              <a:gd name="connsiteX1" fmla="*/ 206643 w 592223"/>
              <a:gd name="connsiteY1" fmla="*/ 390881 h 601134"/>
              <a:gd name="connsiteX2" fmla="*/ 139645 w 592223"/>
              <a:gd name="connsiteY2" fmla="*/ 469057 h 601134"/>
              <a:gd name="connsiteX3" fmla="*/ 98478 w 592223"/>
              <a:gd name="connsiteY3" fmla="*/ 438431 h 601134"/>
              <a:gd name="connsiteX4" fmla="*/ 83142 w 592223"/>
              <a:gd name="connsiteY4" fmla="*/ 440043 h 601134"/>
              <a:gd name="connsiteX5" fmla="*/ 85563 w 592223"/>
              <a:gd name="connsiteY5" fmla="*/ 455356 h 601134"/>
              <a:gd name="connsiteX6" fmla="*/ 134802 w 592223"/>
              <a:gd name="connsiteY6" fmla="*/ 492429 h 601134"/>
              <a:gd name="connsiteX7" fmla="*/ 141260 w 592223"/>
              <a:gd name="connsiteY7" fmla="*/ 494041 h 601134"/>
              <a:gd name="connsiteX8" fmla="*/ 149332 w 592223"/>
              <a:gd name="connsiteY8" fmla="*/ 490817 h 601134"/>
              <a:gd name="connsiteX9" fmla="*/ 222787 w 592223"/>
              <a:gd name="connsiteY9" fmla="*/ 404581 h 601134"/>
              <a:gd name="connsiteX10" fmla="*/ 221980 w 592223"/>
              <a:gd name="connsiteY10" fmla="*/ 389269 h 601134"/>
              <a:gd name="connsiteX11" fmla="*/ 439075 w 592223"/>
              <a:gd name="connsiteY11" fmla="*/ 344088 h 601134"/>
              <a:gd name="connsiteX12" fmla="*/ 344643 w 592223"/>
              <a:gd name="connsiteY12" fmla="*/ 438365 h 601134"/>
              <a:gd name="connsiteX13" fmla="*/ 439075 w 592223"/>
              <a:gd name="connsiteY13" fmla="*/ 532642 h 601134"/>
              <a:gd name="connsiteX14" fmla="*/ 534313 w 592223"/>
              <a:gd name="connsiteY14" fmla="*/ 438365 h 601134"/>
              <a:gd name="connsiteX15" fmla="*/ 439075 w 592223"/>
              <a:gd name="connsiteY15" fmla="*/ 344088 h 601134"/>
              <a:gd name="connsiteX16" fmla="*/ 439075 w 592223"/>
              <a:gd name="connsiteY16" fmla="*/ 322332 h 601134"/>
              <a:gd name="connsiteX17" fmla="*/ 555298 w 592223"/>
              <a:gd name="connsiteY17" fmla="*/ 438365 h 601134"/>
              <a:gd name="connsiteX18" fmla="*/ 525435 w 592223"/>
              <a:gd name="connsiteY18" fmla="*/ 516527 h 601134"/>
              <a:gd name="connsiteX19" fmla="*/ 589197 w 592223"/>
              <a:gd name="connsiteY19" fmla="*/ 583407 h 601134"/>
              <a:gd name="connsiteX20" fmla="*/ 589197 w 592223"/>
              <a:gd name="connsiteY20" fmla="*/ 598717 h 601134"/>
              <a:gd name="connsiteX21" fmla="*/ 581933 w 592223"/>
              <a:gd name="connsiteY21" fmla="*/ 601134 h 601134"/>
              <a:gd name="connsiteX22" fmla="*/ 573861 w 592223"/>
              <a:gd name="connsiteY22" fmla="*/ 597911 h 601134"/>
              <a:gd name="connsiteX23" fmla="*/ 509293 w 592223"/>
              <a:gd name="connsiteY23" fmla="*/ 531031 h 601134"/>
              <a:gd name="connsiteX24" fmla="*/ 439075 w 592223"/>
              <a:gd name="connsiteY24" fmla="*/ 554399 h 601134"/>
              <a:gd name="connsiteX25" fmla="*/ 322851 w 592223"/>
              <a:gd name="connsiteY25" fmla="*/ 438365 h 601134"/>
              <a:gd name="connsiteX26" fmla="*/ 439075 w 592223"/>
              <a:gd name="connsiteY26" fmla="*/ 322332 h 601134"/>
              <a:gd name="connsiteX27" fmla="*/ 221980 w 592223"/>
              <a:gd name="connsiteY27" fmla="*/ 228081 h 601134"/>
              <a:gd name="connsiteX28" fmla="*/ 206643 w 592223"/>
              <a:gd name="connsiteY28" fmla="*/ 229693 h 601134"/>
              <a:gd name="connsiteX29" fmla="*/ 139645 w 592223"/>
              <a:gd name="connsiteY29" fmla="*/ 307869 h 601134"/>
              <a:gd name="connsiteX30" fmla="*/ 98478 w 592223"/>
              <a:gd name="connsiteY30" fmla="*/ 277243 h 601134"/>
              <a:gd name="connsiteX31" fmla="*/ 83142 w 592223"/>
              <a:gd name="connsiteY31" fmla="*/ 278855 h 601134"/>
              <a:gd name="connsiteX32" fmla="*/ 85563 w 592223"/>
              <a:gd name="connsiteY32" fmla="*/ 294168 h 601134"/>
              <a:gd name="connsiteX33" fmla="*/ 134802 w 592223"/>
              <a:gd name="connsiteY33" fmla="*/ 331241 h 601134"/>
              <a:gd name="connsiteX34" fmla="*/ 141260 w 592223"/>
              <a:gd name="connsiteY34" fmla="*/ 332853 h 601134"/>
              <a:gd name="connsiteX35" fmla="*/ 149332 w 592223"/>
              <a:gd name="connsiteY35" fmla="*/ 329629 h 601134"/>
              <a:gd name="connsiteX36" fmla="*/ 222787 w 592223"/>
              <a:gd name="connsiteY36" fmla="*/ 243394 h 601134"/>
              <a:gd name="connsiteX37" fmla="*/ 221980 w 592223"/>
              <a:gd name="connsiteY37" fmla="*/ 228081 h 601134"/>
              <a:gd name="connsiteX38" fmla="*/ 290592 w 592223"/>
              <a:gd name="connsiteY38" fmla="*/ 128950 h 601134"/>
              <a:gd name="connsiteX39" fmla="*/ 280098 w 592223"/>
              <a:gd name="connsiteY39" fmla="*/ 139428 h 601134"/>
              <a:gd name="connsiteX40" fmla="*/ 290592 w 592223"/>
              <a:gd name="connsiteY40" fmla="*/ 150711 h 601134"/>
              <a:gd name="connsiteX41" fmla="*/ 484319 w 592223"/>
              <a:gd name="connsiteY41" fmla="*/ 150711 h 601134"/>
              <a:gd name="connsiteX42" fmla="*/ 495620 w 592223"/>
              <a:gd name="connsiteY42" fmla="*/ 139428 h 601134"/>
              <a:gd name="connsiteX43" fmla="*/ 484319 w 592223"/>
              <a:gd name="connsiteY43" fmla="*/ 128950 h 601134"/>
              <a:gd name="connsiteX44" fmla="*/ 221980 w 592223"/>
              <a:gd name="connsiteY44" fmla="*/ 78176 h 601134"/>
              <a:gd name="connsiteX45" fmla="*/ 206643 w 592223"/>
              <a:gd name="connsiteY45" fmla="*/ 78982 h 601134"/>
              <a:gd name="connsiteX46" fmla="*/ 139645 w 592223"/>
              <a:gd name="connsiteY46" fmla="*/ 157158 h 601134"/>
              <a:gd name="connsiteX47" fmla="*/ 98478 w 592223"/>
              <a:gd name="connsiteY47" fmla="*/ 126533 h 601134"/>
              <a:gd name="connsiteX48" fmla="*/ 83142 w 592223"/>
              <a:gd name="connsiteY48" fmla="*/ 128950 h 601134"/>
              <a:gd name="connsiteX49" fmla="*/ 85563 w 592223"/>
              <a:gd name="connsiteY49" fmla="*/ 143457 h 601134"/>
              <a:gd name="connsiteX50" fmla="*/ 134802 w 592223"/>
              <a:gd name="connsiteY50" fmla="*/ 180530 h 601134"/>
              <a:gd name="connsiteX51" fmla="*/ 141260 w 592223"/>
              <a:gd name="connsiteY51" fmla="*/ 182948 h 601134"/>
              <a:gd name="connsiteX52" fmla="*/ 149332 w 592223"/>
              <a:gd name="connsiteY52" fmla="*/ 178919 h 601134"/>
              <a:gd name="connsiteX53" fmla="*/ 222787 w 592223"/>
              <a:gd name="connsiteY53" fmla="*/ 92683 h 601134"/>
              <a:gd name="connsiteX54" fmla="*/ 221980 w 592223"/>
              <a:gd name="connsiteY54" fmla="*/ 78176 h 601134"/>
              <a:gd name="connsiteX55" fmla="*/ 131573 w 592223"/>
              <a:gd name="connsiteY55" fmla="*/ 0 h 601134"/>
              <a:gd name="connsiteX56" fmla="*/ 450417 w 592223"/>
              <a:gd name="connsiteY56" fmla="*/ 0 h 601134"/>
              <a:gd name="connsiteX57" fmla="*/ 581183 w 592223"/>
              <a:gd name="connsiteY57" fmla="*/ 130562 h 601134"/>
              <a:gd name="connsiteX58" fmla="*/ 581183 w 592223"/>
              <a:gd name="connsiteY58" fmla="*/ 395716 h 601134"/>
              <a:gd name="connsiteX59" fmla="*/ 489970 w 592223"/>
              <a:gd name="connsiteY59" fmla="*/ 299003 h 601134"/>
              <a:gd name="connsiteX60" fmla="*/ 495620 w 592223"/>
              <a:gd name="connsiteY60" fmla="*/ 290138 h 601134"/>
              <a:gd name="connsiteX61" fmla="*/ 484319 w 592223"/>
              <a:gd name="connsiteY61" fmla="*/ 279661 h 601134"/>
              <a:gd name="connsiteX62" fmla="*/ 290592 w 592223"/>
              <a:gd name="connsiteY62" fmla="*/ 279661 h 601134"/>
              <a:gd name="connsiteX63" fmla="*/ 280098 w 592223"/>
              <a:gd name="connsiteY63" fmla="*/ 290138 h 601134"/>
              <a:gd name="connsiteX64" fmla="*/ 290592 w 592223"/>
              <a:gd name="connsiteY64" fmla="*/ 300615 h 601134"/>
              <a:gd name="connsiteX65" fmla="*/ 384227 w 592223"/>
              <a:gd name="connsiteY65" fmla="*/ 300615 h 601134"/>
              <a:gd name="connsiteX66" fmla="*/ 290592 w 592223"/>
              <a:gd name="connsiteY66" fmla="*/ 438431 h 601134"/>
              <a:gd name="connsiteX67" fmla="*/ 291399 w 592223"/>
              <a:gd name="connsiteY67" fmla="*/ 440849 h 601134"/>
              <a:gd name="connsiteX68" fmla="*/ 290592 w 592223"/>
              <a:gd name="connsiteY68" fmla="*/ 440849 h 601134"/>
              <a:gd name="connsiteX69" fmla="*/ 293013 w 592223"/>
              <a:gd name="connsiteY69" fmla="*/ 461803 h 601134"/>
              <a:gd name="connsiteX70" fmla="*/ 396335 w 592223"/>
              <a:gd name="connsiteY70" fmla="*/ 580276 h 601134"/>
              <a:gd name="connsiteX71" fmla="*/ 131573 w 592223"/>
              <a:gd name="connsiteY71" fmla="*/ 580276 h 601134"/>
              <a:gd name="connsiteX72" fmla="*/ 0 w 592223"/>
              <a:gd name="connsiteY72" fmla="*/ 449714 h 601134"/>
              <a:gd name="connsiteX73" fmla="*/ 0 w 592223"/>
              <a:gd name="connsiteY73" fmla="*/ 130562 h 601134"/>
              <a:gd name="connsiteX74" fmla="*/ 131573 w 592223"/>
              <a:gd name="connsiteY74" fmla="*/ 0 h 6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92223" h="601134">
                <a:moveTo>
                  <a:pt x="221980" y="389269"/>
                </a:moveTo>
                <a:cubicBezTo>
                  <a:pt x="217136" y="385239"/>
                  <a:pt x="210679" y="386045"/>
                  <a:pt x="206643" y="390881"/>
                </a:cubicBezTo>
                <a:lnTo>
                  <a:pt x="139645" y="469057"/>
                </a:lnTo>
                <a:lnTo>
                  <a:pt x="98478" y="438431"/>
                </a:lnTo>
                <a:cubicBezTo>
                  <a:pt x="93635" y="434401"/>
                  <a:pt x="87178" y="435207"/>
                  <a:pt x="83142" y="440043"/>
                </a:cubicBezTo>
                <a:cubicBezTo>
                  <a:pt x="79913" y="444878"/>
                  <a:pt x="80720" y="452132"/>
                  <a:pt x="85563" y="455356"/>
                </a:cubicBezTo>
                <a:lnTo>
                  <a:pt x="134802" y="492429"/>
                </a:lnTo>
                <a:cubicBezTo>
                  <a:pt x="136417" y="493235"/>
                  <a:pt x="138838" y="494041"/>
                  <a:pt x="141260" y="494041"/>
                </a:cubicBezTo>
                <a:cubicBezTo>
                  <a:pt x="143681" y="494041"/>
                  <a:pt x="146910" y="493235"/>
                  <a:pt x="149332" y="490817"/>
                </a:cubicBezTo>
                <a:lnTo>
                  <a:pt x="222787" y="404581"/>
                </a:lnTo>
                <a:cubicBezTo>
                  <a:pt x="226823" y="399746"/>
                  <a:pt x="226016" y="393298"/>
                  <a:pt x="221980" y="389269"/>
                </a:cubicBezTo>
                <a:close/>
                <a:moveTo>
                  <a:pt x="439075" y="344088"/>
                </a:moveTo>
                <a:cubicBezTo>
                  <a:pt x="387420" y="344088"/>
                  <a:pt x="344643" y="385989"/>
                  <a:pt x="344643" y="438365"/>
                </a:cubicBezTo>
                <a:cubicBezTo>
                  <a:pt x="344643" y="490741"/>
                  <a:pt x="387420" y="532642"/>
                  <a:pt x="439075" y="532642"/>
                </a:cubicBezTo>
                <a:cubicBezTo>
                  <a:pt x="491537" y="532642"/>
                  <a:pt x="534313" y="490741"/>
                  <a:pt x="534313" y="438365"/>
                </a:cubicBezTo>
                <a:cubicBezTo>
                  <a:pt x="534313" y="385989"/>
                  <a:pt x="491537" y="344088"/>
                  <a:pt x="439075" y="344088"/>
                </a:cubicBezTo>
                <a:close/>
                <a:moveTo>
                  <a:pt x="439075" y="322332"/>
                </a:moveTo>
                <a:cubicBezTo>
                  <a:pt x="503643" y="322332"/>
                  <a:pt x="555298" y="374708"/>
                  <a:pt x="555298" y="438365"/>
                </a:cubicBezTo>
                <a:cubicBezTo>
                  <a:pt x="555298" y="468179"/>
                  <a:pt x="543999" y="495576"/>
                  <a:pt x="525435" y="516527"/>
                </a:cubicBezTo>
                <a:lnTo>
                  <a:pt x="589197" y="583407"/>
                </a:lnTo>
                <a:cubicBezTo>
                  <a:pt x="593232" y="587436"/>
                  <a:pt x="593232" y="594688"/>
                  <a:pt x="589197" y="598717"/>
                </a:cubicBezTo>
                <a:cubicBezTo>
                  <a:pt x="586775" y="600328"/>
                  <a:pt x="584354" y="601134"/>
                  <a:pt x="581933" y="601134"/>
                </a:cubicBezTo>
                <a:cubicBezTo>
                  <a:pt x="578704" y="601134"/>
                  <a:pt x="576283" y="600328"/>
                  <a:pt x="573861" y="597911"/>
                </a:cubicBezTo>
                <a:lnTo>
                  <a:pt x="509293" y="531031"/>
                </a:lnTo>
                <a:cubicBezTo>
                  <a:pt x="489922" y="545535"/>
                  <a:pt x="465709" y="554399"/>
                  <a:pt x="439075" y="554399"/>
                </a:cubicBezTo>
                <a:cubicBezTo>
                  <a:pt x="375313" y="554399"/>
                  <a:pt x="322851" y="502022"/>
                  <a:pt x="322851" y="438365"/>
                </a:cubicBezTo>
                <a:cubicBezTo>
                  <a:pt x="322851" y="374708"/>
                  <a:pt x="375313" y="322332"/>
                  <a:pt x="439075" y="322332"/>
                </a:cubicBezTo>
                <a:close/>
                <a:moveTo>
                  <a:pt x="221980" y="228081"/>
                </a:moveTo>
                <a:cubicBezTo>
                  <a:pt x="217136" y="224051"/>
                  <a:pt x="210679" y="224857"/>
                  <a:pt x="206643" y="229693"/>
                </a:cubicBezTo>
                <a:lnTo>
                  <a:pt x="139645" y="307869"/>
                </a:lnTo>
                <a:lnTo>
                  <a:pt x="98478" y="277243"/>
                </a:lnTo>
                <a:cubicBezTo>
                  <a:pt x="93635" y="273213"/>
                  <a:pt x="87178" y="274019"/>
                  <a:pt x="83142" y="278855"/>
                </a:cubicBezTo>
                <a:cubicBezTo>
                  <a:pt x="79913" y="283691"/>
                  <a:pt x="80720" y="290944"/>
                  <a:pt x="85563" y="294168"/>
                </a:cubicBezTo>
                <a:lnTo>
                  <a:pt x="134802" y="331241"/>
                </a:lnTo>
                <a:cubicBezTo>
                  <a:pt x="136417" y="332047"/>
                  <a:pt x="138838" y="332853"/>
                  <a:pt x="141260" y="332853"/>
                </a:cubicBezTo>
                <a:cubicBezTo>
                  <a:pt x="143681" y="332853"/>
                  <a:pt x="146910" y="332047"/>
                  <a:pt x="149332" y="329629"/>
                </a:cubicBezTo>
                <a:lnTo>
                  <a:pt x="222787" y="243394"/>
                </a:lnTo>
                <a:cubicBezTo>
                  <a:pt x="226823" y="238558"/>
                  <a:pt x="226016" y="232111"/>
                  <a:pt x="221980" y="228081"/>
                </a:cubicBezTo>
                <a:close/>
                <a:moveTo>
                  <a:pt x="290592" y="128950"/>
                </a:moveTo>
                <a:cubicBezTo>
                  <a:pt x="284941" y="128950"/>
                  <a:pt x="280098" y="133786"/>
                  <a:pt x="280098" y="139428"/>
                </a:cubicBezTo>
                <a:cubicBezTo>
                  <a:pt x="280098" y="145875"/>
                  <a:pt x="284941" y="150711"/>
                  <a:pt x="290592" y="150711"/>
                </a:cubicBezTo>
                <a:lnTo>
                  <a:pt x="484319" y="150711"/>
                </a:lnTo>
                <a:cubicBezTo>
                  <a:pt x="490777" y="150711"/>
                  <a:pt x="495620" y="145875"/>
                  <a:pt x="495620" y="139428"/>
                </a:cubicBezTo>
                <a:cubicBezTo>
                  <a:pt x="495620" y="133786"/>
                  <a:pt x="490777" y="128950"/>
                  <a:pt x="484319" y="128950"/>
                </a:cubicBezTo>
                <a:close/>
                <a:moveTo>
                  <a:pt x="221980" y="78176"/>
                </a:moveTo>
                <a:cubicBezTo>
                  <a:pt x="217136" y="74147"/>
                  <a:pt x="210679" y="74147"/>
                  <a:pt x="206643" y="78982"/>
                </a:cubicBezTo>
                <a:lnTo>
                  <a:pt x="139645" y="157158"/>
                </a:lnTo>
                <a:lnTo>
                  <a:pt x="98478" y="126533"/>
                </a:lnTo>
                <a:cubicBezTo>
                  <a:pt x="93635" y="123309"/>
                  <a:pt x="87178" y="124115"/>
                  <a:pt x="83142" y="128950"/>
                </a:cubicBezTo>
                <a:cubicBezTo>
                  <a:pt x="79913" y="133786"/>
                  <a:pt x="80720" y="140233"/>
                  <a:pt x="85563" y="143457"/>
                </a:cubicBezTo>
                <a:lnTo>
                  <a:pt x="134802" y="180530"/>
                </a:lnTo>
                <a:cubicBezTo>
                  <a:pt x="136417" y="182142"/>
                  <a:pt x="138838" y="182948"/>
                  <a:pt x="141260" y="182948"/>
                </a:cubicBezTo>
                <a:cubicBezTo>
                  <a:pt x="143681" y="182948"/>
                  <a:pt x="146910" y="181336"/>
                  <a:pt x="149332" y="178919"/>
                </a:cubicBezTo>
                <a:lnTo>
                  <a:pt x="222787" y="92683"/>
                </a:lnTo>
                <a:cubicBezTo>
                  <a:pt x="226823" y="88653"/>
                  <a:pt x="226016" y="81400"/>
                  <a:pt x="221980" y="78176"/>
                </a:cubicBezTo>
                <a:close/>
                <a:moveTo>
                  <a:pt x="131573" y="0"/>
                </a:moveTo>
                <a:lnTo>
                  <a:pt x="450417" y="0"/>
                </a:lnTo>
                <a:cubicBezTo>
                  <a:pt x="523065" y="0"/>
                  <a:pt x="581183" y="58834"/>
                  <a:pt x="581183" y="130562"/>
                </a:cubicBezTo>
                <a:lnTo>
                  <a:pt x="581183" y="395716"/>
                </a:lnTo>
                <a:cubicBezTo>
                  <a:pt x="568268" y="350584"/>
                  <a:pt x="533558" y="315122"/>
                  <a:pt x="489970" y="299003"/>
                </a:cubicBezTo>
                <a:cubicBezTo>
                  <a:pt x="493198" y="297392"/>
                  <a:pt x="495620" y="294168"/>
                  <a:pt x="495620" y="290138"/>
                </a:cubicBezTo>
                <a:cubicBezTo>
                  <a:pt x="495620" y="284497"/>
                  <a:pt x="490777" y="279661"/>
                  <a:pt x="484319" y="279661"/>
                </a:cubicBezTo>
                <a:lnTo>
                  <a:pt x="290592" y="279661"/>
                </a:lnTo>
                <a:cubicBezTo>
                  <a:pt x="284941" y="279661"/>
                  <a:pt x="280098" y="284497"/>
                  <a:pt x="280098" y="290138"/>
                </a:cubicBezTo>
                <a:cubicBezTo>
                  <a:pt x="280098" y="295780"/>
                  <a:pt x="284941" y="300615"/>
                  <a:pt x="290592" y="300615"/>
                </a:cubicBezTo>
                <a:lnTo>
                  <a:pt x="384227" y="300615"/>
                </a:lnTo>
                <a:cubicBezTo>
                  <a:pt x="329337" y="323182"/>
                  <a:pt x="290592" y="376374"/>
                  <a:pt x="290592" y="438431"/>
                </a:cubicBezTo>
                <a:cubicBezTo>
                  <a:pt x="290592" y="439237"/>
                  <a:pt x="291399" y="440043"/>
                  <a:pt x="291399" y="440849"/>
                </a:cubicBezTo>
                <a:lnTo>
                  <a:pt x="290592" y="440849"/>
                </a:lnTo>
                <a:cubicBezTo>
                  <a:pt x="290592" y="448908"/>
                  <a:pt x="293013" y="461803"/>
                  <a:pt x="293013" y="461803"/>
                </a:cubicBezTo>
                <a:cubicBezTo>
                  <a:pt x="301892" y="518219"/>
                  <a:pt x="343059" y="564157"/>
                  <a:pt x="396335" y="580276"/>
                </a:cubicBezTo>
                <a:lnTo>
                  <a:pt x="131573" y="580276"/>
                </a:lnTo>
                <a:cubicBezTo>
                  <a:pt x="58926" y="580276"/>
                  <a:pt x="0" y="521443"/>
                  <a:pt x="0" y="449714"/>
                </a:cubicBezTo>
                <a:lnTo>
                  <a:pt x="0" y="130562"/>
                </a:lnTo>
                <a:cubicBezTo>
                  <a:pt x="0" y="58834"/>
                  <a:pt x="58926" y="0"/>
                  <a:pt x="1315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9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F9362C-D6C5-4CFD-9301-6431F0E0B21D}"/>
              </a:ext>
            </a:extLst>
          </p:cNvPr>
          <p:cNvSpPr/>
          <p:nvPr/>
        </p:nvSpPr>
        <p:spPr>
          <a:xfrm>
            <a:off x="0" y="541536"/>
            <a:ext cx="12192000" cy="6316463"/>
          </a:xfrm>
          <a:prstGeom prst="rect">
            <a:avLst/>
          </a:prstGeom>
          <a:solidFill>
            <a:schemeClr val="accent3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C62937-7349-4251-9D8D-9F7F1B43DF8A}"/>
              </a:ext>
            </a:extLst>
          </p:cNvPr>
          <p:cNvSpPr/>
          <p:nvPr/>
        </p:nvSpPr>
        <p:spPr>
          <a:xfrm>
            <a:off x="3035596" y="1531399"/>
            <a:ext cx="6120807" cy="35935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Graphic 13" descr="Badge Cross with solid fill">
            <a:extLst>
              <a:ext uri="{FF2B5EF4-FFF2-40B4-BE49-F238E27FC236}">
                <a16:creationId xmlns:a16="http://schemas.microsoft.com/office/drawing/2014/main" id="{BEB1B208-69C4-44F8-B91F-46FA24105A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7107" y="1666892"/>
            <a:ext cx="326157" cy="32615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73CC503-03F7-430F-AEAD-11A8DF95D160}"/>
              </a:ext>
            </a:extLst>
          </p:cNvPr>
          <p:cNvSpPr/>
          <p:nvPr/>
        </p:nvSpPr>
        <p:spPr>
          <a:xfrm>
            <a:off x="3326103" y="1696064"/>
            <a:ext cx="2369976" cy="5166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Feedback</a:t>
            </a:r>
          </a:p>
        </p:txBody>
      </p:sp>
      <p:pic>
        <p:nvPicPr>
          <p:cNvPr id="17" name="Graphic 16" descr="Clipboard with solid fill">
            <a:extLst>
              <a:ext uri="{FF2B5EF4-FFF2-40B4-BE49-F238E27FC236}">
                <a16:creationId xmlns:a16="http://schemas.microsoft.com/office/drawing/2014/main" id="{884F9D12-08B2-4327-8A99-627C063ACC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11829" y="1777477"/>
            <a:ext cx="367257" cy="36725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3BA8060-AC7E-48BE-8D58-63D995FF67EE}"/>
              </a:ext>
            </a:extLst>
          </p:cNvPr>
          <p:cNvSpPr/>
          <p:nvPr/>
        </p:nvSpPr>
        <p:spPr>
          <a:xfrm>
            <a:off x="3326103" y="1705790"/>
            <a:ext cx="3340088" cy="5166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 for Assistance</a:t>
            </a:r>
          </a:p>
        </p:txBody>
      </p:sp>
      <p:pic>
        <p:nvPicPr>
          <p:cNvPr id="30" name="Graphic 29" descr="Call center with solid fill">
            <a:extLst>
              <a:ext uri="{FF2B5EF4-FFF2-40B4-BE49-F238E27FC236}">
                <a16:creationId xmlns:a16="http://schemas.microsoft.com/office/drawing/2014/main" id="{AEC04A64-71AA-479B-94B8-8EA6259FBA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62372" y="1748057"/>
            <a:ext cx="412674" cy="412674"/>
          </a:xfrm>
          <a:prstGeom prst="rect">
            <a:avLst/>
          </a:prstGeom>
        </p:spPr>
      </p:pic>
      <p:pic>
        <p:nvPicPr>
          <p:cNvPr id="16" name="Graphic 15" descr="School girl with solid fill">
            <a:extLst>
              <a:ext uri="{FF2B5EF4-FFF2-40B4-BE49-F238E27FC236}">
                <a16:creationId xmlns:a16="http://schemas.microsoft.com/office/drawing/2014/main" id="{16ACAE26-D886-4C09-B140-98AB078341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51537" y="2602595"/>
            <a:ext cx="1177271" cy="117727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D75727A-8AEC-412C-A936-B2BBBF711279}"/>
              </a:ext>
            </a:extLst>
          </p:cNvPr>
          <p:cNvGrpSpPr/>
          <p:nvPr/>
        </p:nvGrpSpPr>
        <p:grpSpPr>
          <a:xfrm>
            <a:off x="5833992" y="4202517"/>
            <a:ext cx="619471" cy="543218"/>
            <a:chOff x="5965794" y="4061728"/>
            <a:chExt cx="630544" cy="543218"/>
          </a:xfrm>
        </p:grpSpPr>
        <p:pic>
          <p:nvPicPr>
            <p:cNvPr id="19" name="Graphic 18" descr="Receiver with solid fill">
              <a:extLst>
                <a:ext uri="{FF2B5EF4-FFF2-40B4-BE49-F238E27FC236}">
                  <a16:creationId xmlns:a16="http://schemas.microsoft.com/office/drawing/2014/main" id="{B36ED246-80F5-42D2-8586-23ACE7C0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8061180">
              <a:off x="6034606" y="4111905"/>
              <a:ext cx="493041" cy="493041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70C248F-EA8E-4D30-9A3C-D3EDF42E2D2A}"/>
                </a:ext>
              </a:extLst>
            </p:cNvPr>
            <p:cNvSpPr/>
            <p:nvPr/>
          </p:nvSpPr>
          <p:spPr>
            <a:xfrm>
              <a:off x="5965794" y="4061728"/>
              <a:ext cx="630544" cy="536905"/>
            </a:xfrm>
            <a:prstGeom prst="ellipse">
              <a:avLst/>
            </a:prstGeom>
            <a:noFill/>
            <a:ln w="28575">
              <a:solidFill>
                <a:srgbClr val="6F20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2CBD06-EBCB-4A14-B374-559D87649ABB}"/>
              </a:ext>
            </a:extLst>
          </p:cNvPr>
          <p:cNvSpPr txBox="1"/>
          <p:nvPr/>
        </p:nvSpPr>
        <p:spPr>
          <a:xfrm>
            <a:off x="5635352" y="3039454"/>
            <a:ext cx="26571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Hi, our staff Mary is assisting you!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5C562E-1613-457E-9877-D2BFF86671B8}"/>
              </a:ext>
            </a:extLst>
          </p:cNvPr>
          <p:cNvSpPr txBox="1"/>
          <p:nvPr/>
        </p:nvSpPr>
        <p:spPr>
          <a:xfrm>
            <a:off x="5801633" y="3625880"/>
            <a:ext cx="66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00:28</a:t>
            </a:r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0FABD7C3-7333-42F3-9054-829BA3F9C83E}"/>
              </a:ext>
            </a:extLst>
          </p:cNvPr>
          <p:cNvSpPr/>
          <p:nvPr/>
        </p:nvSpPr>
        <p:spPr>
          <a:xfrm>
            <a:off x="10681317" y="91093"/>
            <a:ext cx="1358283" cy="399495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Call </a:t>
            </a:r>
          </a:p>
        </p:txBody>
      </p:sp>
      <p:pic>
        <p:nvPicPr>
          <p:cNvPr id="35" name="Graphic 34" descr="Right pointing backhand index with solid fill">
            <a:extLst>
              <a:ext uri="{FF2B5EF4-FFF2-40B4-BE49-F238E27FC236}">
                <a16:creationId xmlns:a16="http://schemas.microsoft.com/office/drawing/2014/main" id="{06EE7F77-11AC-43F2-847C-2DF9777D0D5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6200000">
            <a:off x="5899905" y="4580806"/>
            <a:ext cx="682887" cy="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0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D7A767EE-7490-4B15-9E61-32FC90FEBD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50364" y="839134"/>
            <a:ext cx="9691272" cy="427440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229C723-EDBA-4C94-9681-941C9111BF8B}"/>
              </a:ext>
            </a:extLst>
          </p:cNvPr>
          <p:cNvSpPr/>
          <p:nvPr/>
        </p:nvSpPr>
        <p:spPr>
          <a:xfrm>
            <a:off x="6096000" y="5228948"/>
            <a:ext cx="91736" cy="9765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6AD4AA-EBD9-4012-8D67-82E2C613B15D}"/>
              </a:ext>
            </a:extLst>
          </p:cNvPr>
          <p:cNvSpPr/>
          <p:nvPr/>
        </p:nvSpPr>
        <p:spPr>
          <a:xfrm>
            <a:off x="6931981" y="5228948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44EAEB-DD2F-4B8F-99BF-88E8836F0854}"/>
              </a:ext>
            </a:extLst>
          </p:cNvPr>
          <p:cNvSpPr/>
          <p:nvPr/>
        </p:nvSpPr>
        <p:spPr>
          <a:xfrm>
            <a:off x="7722094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CDE71D-CAC1-4713-80BC-4FC02FDDE2C3}"/>
              </a:ext>
            </a:extLst>
          </p:cNvPr>
          <p:cNvSpPr/>
          <p:nvPr/>
        </p:nvSpPr>
        <p:spPr>
          <a:xfrm>
            <a:off x="5237085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74596A-112D-46C3-A54E-BD7EA6430059}"/>
              </a:ext>
            </a:extLst>
          </p:cNvPr>
          <p:cNvSpPr/>
          <p:nvPr/>
        </p:nvSpPr>
        <p:spPr>
          <a:xfrm>
            <a:off x="4378171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9BA70834-5D1A-4C8F-B1F7-7E447E8BADE7}"/>
              </a:ext>
            </a:extLst>
          </p:cNvPr>
          <p:cNvSpPr/>
          <p:nvPr/>
        </p:nvSpPr>
        <p:spPr>
          <a:xfrm>
            <a:off x="10681317" y="91093"/>
            <a:ext cx="1358283" cy="399495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Home Page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4C419E-43EA-462B-B43B-AC97818F68FF}"/>
              </a:ext>
            </a:extLst>
          </p:cNvPr>
          <p:cNvGrpSpPr/>
          <p:nvPr/>
        </p:nvGrpSpPr>
        <p:grpSpPr>
          <a:xfrm>
            <a:off x="9689884" y="5717025"/>
            <a:ext cx="1251752" cy="385036"/>
            <a:chOff x="9108489" y="5820068"/>
            <a:chExt cx="1251752" cy="39061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AF113BD-0E0F-4378-A084-B6F11DBB2B0C}"/>
                </a:ext>
              </a:extLst>
            </p:cNvPr>
            <p:cNvSpPr/>
            <p:nvPr/>
          </p:nvSpPr>
          <p:spPr>
            <a:xfrm>
              <a:off x="9303798" y="5855774"/>
              <a:ext cx="1056443" cy="3261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Language</a:t>
              </a:r>
            </a:p>
          </p:txBody>
        </p:sp>
        <p:pic>
          <p:nvPicPr>
            <p:cNvPr id="24" name="Graphic 23" descr="Single gear with solid fill">
              <a:extLst>
                <a:ext uri="{FF2B5EF4-FFF2-40B4-BE49-F238E27FC236}">
                  <a16:creationId xmlns:a16="http://schemas.microsoft.com/office/drawing/2014/main" id="{EBE54F71-F14B-4257-A902-349B2A638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08489" y="5820068"/>
              <a:ext cx="390618" cy="390618"/>
            </a:xfrm>
            <a:prstGeom prst="rect">
              <a:avLst/>
            </a:prstGeom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A87223-C25A-43BF-A3FF-49A391B0C481}"/>
              </a:ext>
            </a:extLst>
          </p:cNvPr>
          <p:cNvSpPr/>
          <p:nvPr/>
        </p:nvSpPr>
        <p:spPr>
          <a:xfrm>
            <a:off x="8208886" y="5752731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Contact Us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A2AC8A7-FAC4-4715-8333-2CACFBF6E7F6}"/>
              </a:ext>
            </a:extLst>
          </p:cNvPr>
          <p:cNvSpPr/>
          <p:nvPr/>
        </p:nvSpPr>
        <p:spPr>
          <a:xfrm>
            <a:off x="6501414" y="5752731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View trips</a:t>
            </a:r>
          </a:p>
        </p:txBody>
      </p:sp>
      <p:pic>
        <p:nvPicPr>
          <p:cNvPr id="34" name="Graphic 33" descr="Questions with solid fill">
            <a:extLst>
              <a:ext uri="{FF2B5EF4-FFF2-40B4-BE49-F238E27FC236}">
                <a16:creationId xmlns:a16="http://schemas.microsoft.com/office/drawing/2014/main" id="{4E5ADD56-D8A3-44F2-A1BB-CA80BDBA2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7990" y="5765851"/>
            <a:ext cx="341792" cy="336908"/>
          </a:xfrm>
          <a:prstGeom prst="rect">
            <a:avLst/>
          </a:prstGeom>
        </p:spPr>
      </p:pic>
      <p:sp>
        <p:nvSpPr>
          <p:cNvPr id="36" name="îṡľïḋé">
            <a:extLst>
              <a:ext uri="{FF2B5EF4-FFF2-40B4-BE49-F238E27FC236}">
                <a16:creationId xmlns:a16="http://schemas.microsoft.com/office/drawing/2014/main" id="{007AA58A-F3DA-49B4-A2C9-4108E6DED23B}"/>
              </a:ext>
            </a:extLst>
          </p:cNvPr>
          <p:cNvSpPr/>
          <p:nvPr/>
        </p:nvSpPr>
        <p:spPr bwMode="auto">
          <a:xfrm>
            <a:off x="6330290" y="5785827"/>
            <a:ext cx="266048" cy="297528"/>
          </a:xfrm>
          <a:custGeom>
            <a:avLst/>
            <a:gdLst>
              <a:gd name="connsiteX0" fmla="*/ 221980 w 592223"/>
              <a:gd name="connsiteY0" fmla="*/ 389269 h 601134"/>
              <a:gd name="connsiteX1" fmla="*/ 206643 w 592223"/>
              <a:gd name="connsiteY1" fmla="*/ 390881 h 601134"/>
              <a:gd name="connsiteX2" fmla="*/ 139645 w 592223"/>
              <a:gd name="connsiteY2" fmla="*/ 469057 h 601134"/>
              <a:gd name="connsiteX3" fmla="*/ 98478 w 592223"/>
              <a:gd name="connsiteY3" fmla="*/ 438431 h 601134"/>
              <a:gd name="connsiteX4" fmla="*/ 83142 w 592223"/>
              <a:gd name="connsiteY4" fmla="*/ 440043 h 601134"/>
              <a:gd name="connsiteX5" fmla="*/ 85563 w 592223"/>
              <a:gd name="connsiteY5" fmla="*/ 455356 h 601134"/>
              <a:gd name="connsiteX6" fmla="*/ 134802 w 592223"/>
              <a:gd name="connsiteY6" fmla="*/ 492429 h 601134"/>
              <a:gd name="connsiteX7" fmla="*/ 141260 w 592223"/>
              <a:gd name="connsiteY7" fmla="*/ 494041 h 601134"/>
              <a:gd name="connsiteX8" fmla="*/ 149332 w 592223"/>
              <a:gd name="connsiteY8" fmla="*/ 490817 h 601134"/>
              <a:gd name="connsiteX9" fmla="*/ 222787 w 592223"/>
              <a:gd name="connsiteY9" fmla="*/ 404581 h 601134"/>
              <a:gd name="connsiteX10" fmla="*/ 221980 w 592223"/>
              <a:gd name="connsiteY10" fmla="*/ 389269 h 601134"/>
              <a:gd name="connsiteX11" fmla="*/ 439075 w 592223"/>
              <a:gd name="connsiteY11" fmla="*/ 344088 h 601134"/>
              <a:gd name="connsiteX12" fmla="*/ 344643 w 592223"/>
              <a:gd name="connsiteY12" fmla="*/ 438365 h 601134"/>
              <a:gd name="connsiteX13" fmla="*/ 439075 w 592223"/>
              <a:gd name="connsiteY13" fmla="*/ 532642 h 601134"/>
              <a:gd name="connsiteX14" fmla="*/ 534313 w 592223"/>
              <a:gd name="connsiteY14" fmla="*/ 438365 h 601134"/>
              <a:gd name="connsiteX15" fmla="*/ 439075 w 592223"/>
              <a:gd name="connsiteY15" fmla="*/ 344088 h 601134"/>
              <a:gd name="connsiteX16" fmla="*/ 439075 w 592223"/>
              <a:gd name="connsiteY16" fmla="*/ 322332 h 601134"/>
              <a:gd name="connsiteX17" fmla="*/ 555298 w 592223"/>
              <a:gd name="connsiteY17" fmla="*/ 438365 h 601134"/>
              <a:gd name="connsiteX18" fmla="*/ 525435 w 592223"/>
              <a:gd name="connsiteY18" fmla="*/ 516527 h 601134"/>
              <a:gd name="connsiteX19" fmla="*/ 589197 w 592223"/>
              <a:gd name="connsiteY19" fmla="*/ 583407 h 601134"/>
              <a:gd name="connsiteX20" fmla="*/ 589197 w 592223"/>
              <a:gd name="connsiteY20" fmla="*/ 598717 h 601134"/>
              <a:gd name="connsiteX21" fmla="*/ 581933 w 592223"/>
              <a:gd name="connsiteY21" fmla="*/ 601134 h 601134"/>
              <a:gd name="connsiteX22" fmla="*/ 573861 w 592223"/>
              <a:gd name="connsiteY22" fmla="*/ 597911 h 601134"/>
              <a:gd name="connsiteX23" fmla="*/ 509293 w 592223"/>
              <a:gd name="connsiteY23" fmla="*/ 531031 h 601134"/>
              <a:gd name="connsiteX24" fmla="*/ 439075 w 592223"/>
              <a:gd name="connsiteY24" fmla="*/ 554399 h 601134"/>
              <a:gd name="connsiteX25" fmla="*/ 322851 w 592223"/>
              <a:gd name="connsiteY25" fmla="*/ 438365 h 601134"/>
              <a:gd name="connsiteX26" fmla="*/ 439075 w 592223"/>
              <a:gd name="connsiteY26" fmla="*/ 322332 h 601134"/>
              <a:gd name="connsiteX27" fmla="*/ 221980 w 592223"/>
              <a:gd name="connsiteY27" fmla="*/ 228081 h 601134"/>
              <a:gd name="connsiteX28" fmla="*/ 206643 w 592223"/>
              <a:gd name="connsiteY28" fmla="*/ 229693 h 601134"/>
              <a:gd name="connsiteX29" fmla="*/ 139645 w 592223"/>
              <a:gd name="connsiteY29" fmla="*/ 307869 h 601134"/>
              <a:gd name="connsiteX30" fmla="*/ 98478 w 592223"/>
              <a:gd name="connsiteY30" fmla="*/ 277243 h 601134"/>
              <a:gd name="connsiteX31" fmla="*/ 83142 w 592223"/>
              <a:gd name="connsiteY31" fmla="*/ 278855 h 601134"/>
              <a:gd name="connsiteX32" fmla="*/ 85563 w 592223"/>
              <a:gd name="connsiteY32" fmla="*/ 294168 h 601134"/>
              <a:gd name="connsiteX33" fmla="*/ 134802 w 592223"/>
              <a:gd name="connsiteY33" fmla="*/ 331241 h 601134"/>
              <a:gd name="connsiteX34" fmla="*/ 141260 w 592223"/>
              <a:gd name="connsiteY34" fmla="*/ 332853 h 601134"/>
              <a:gd name="connsiteX35" fmla="*/ 149332 w 592223"/>
              <a:gd name="connsiteY35" fmla="*/ 329629 h 601134"/>
              <a:gd name="connsiteX36" fmla="*/ 222787 w 592223"/>
              <a:gd name="connsiteY36" fmla="*/ 243394 h 601134"/>
              <a:gd name="connsiteX37" fmla="*/ 221980 w 592223"/>
              <a:gd name="connsiteY37" fmla="*/ 228081 h 601134"/>
              <a:gd name="connsiteX38" fmla="*/ 290592 w 592223"/>
              <a:gd name="connsiteY38" fmla="*/ 128950 h 601134"/>
              <a:gd name="connsiteX39" fmla="*/ 280098 w 592223"/>
              <a:gd name="connsiteY39" fmla="*/ 139428 h 601134"/>
              <a:gd name="connsiteX40" fmla="*/ 290592 w 592223"/>
              <a:gd name="connsiteY40" fmla="*/ 150711 h 601134"/>
              <a:gd name="connsiteX41" fmla="*/ 484319 w 592223"/>
              <a:gd name="connsiteY41" fmla="*/ 150711 h 601134"/>
              <a:gd name="connsiteX42" fmla="*/ 495620 w 592223"/>
              <a:gd name="connsiteY42" fmla="*/ 139428 h 601134"/>
              <a:gd name="connsiteX43" fmla="*/ 484319 w 592223"/>
              <a:gd name="connsiteY43" fmla="*/ 128950 h 601134"/>
              <a:gd name="connsiteX44" fmla="*/ 221980 w 592223"/>
              <a:gd name="connsiteY44" fmla="*/ 78176 h 601134"/>
              <a:gd name="connsiteX45" fmla="*/ 206643 w 592223"/>
              <a:gd name="connsiteY45" fmla="*/ 78982 h 601134"/>
              <a:gd name="connsiteX46" fmla="*/ 139645 w 592223"/>
              <a:gd name="connsiteY46" fmla="*/ 157158 h 601134"/>
              <a:gd name="connsiteX47" fmla="*/ 98478 w 592223"/>
              <a:gd name="connsiteY47" fmla="*/ 126533 h 601134"/>
              <a:gd name="connsiteX48" fmla="*/ 83142 w 592223"/>
              <a:gd name="connsiteY48" fmla="*/ 128950 h 601134"/>
              <a:gd name="connsiteX49" fmla="*/ 85563 w 592223"/>
              <a:gd name="connsiteY49" fmla="*/ 143457 h 601134"/>
              <a:gd name="connsiteX50" fmla="*/ 134802 w 592223"/>
              <a:gd name="connsiteY50" fmla="*/ 180530 h 601134"/>
              <a:gd name="connsiteX51" fmla="*/ 141260 w 592223"/>
              <a:gd name="connsiteY51" fmla="*/ 182948 h 601134"/>
              <a:gd name="connsiteX52" fmla="*/ 149332 w 592223"/>
              <a:gd name="connsiteY52" fmla="*/ 178919 h 601134"/>
              <a:gd name="connsiteX53" fmla="*/ 222787 w 592223"/>
              <a:gd name="connsiteY53" fmla="*/ 92683 h 601134"/>
              <a:gd name="connsiteX54" fmla="*/ 221980 w 592223"/>
              <a:gd name="connsiteY54" fmla="*/ 78176 h 601134"/>
              <a:gd name="connsiteX55" fmla="*/ 131573 w 592223"/>
              <a:gd name="connsiteY55" fmla="*/ 0 h 601134"/>
              <a:gd name="connsiteX56" fmla="*/ 450417 w 592223"/>
              <a:gd name="connsiteY56" fmla="*/ 0 h 601134"/>
              <a:gd name="connsiteX57" fmla="*/ 581183 w 592223"/>
              <a:gd name="connsiteY57" fmla="*/ 130562 h 601134"/>
              <a:gd name="connsiteX58" fmla="*/ 581183 w 592223"/>
              <a:gd name="connsiteY58" fmla="*/ 395716 h 601134"/>
              <a:gd name="connsiteX59" fmla="*/ 489970 w 592223"/>
              <a:gd name="connsiteY59" fmla="*/ 299003 h 601134"/>
              <a:gd name="connsiteX60" fmla="*/ 495620 w 592223"/>
              <a:gd name="connsiteY60" fmla="*/ 290138 h 601134"/>
              <a:gd name="connsiteX61" fmla="*/ 484319 w 592223"/>
              <a:gd name="connsiteY61" fmla="*/ 279661 h 601134"/>
              <a:gd name="connsiteX62" fmla="*/ 290592 w 592223"/>
              <a:gd name="connsiteY62" fmla="*/ 279661 h 601134"/>
              <a:gd name="connsiteX63" fmla="*/ 280098 w 592223"/>
              <a:gd name="connsiteY63" fmla="*/ 290138 h 601134"/>
              <a:gd name="connsiteX64" fmla="*/ 290592 w 592223"/>
              <a:gd name="connsiteY64" fmla="*/ 300615 h 601134"/>
              <a:gd name="connsiteX65" fmla="*/ 384227 w 592223"/>
              <a:gd name="connsiteY65" fmla="*/ 300615 h 601134"/>
              <a:gd name="connsiteX66" fmla="*/ 290592 w 592223"/>
              <a:gd name="connsiteY66" fmla="*/ 438431 h 601134"/>
              <a:gd name="connsiteX67" fmla="*/ 291399 w 592223"/>
              <a:gd name="connsiteY67" fmla="*/ 440849 h 601134"/>
              <a:gd name="connsiteX68" fmla="*/ 290592 w 592223"/>
              <a:gd name="connsiteY68" fmla="*/ 440849 h 601134"/>
              <a:gd name="connsiteX69" fmla="*/ 293013 w 592223"/>
              <a:gd name="connsiteY69" fmla="*/ 461803 h 601134"/>
              <a:gd name="connsiteX70" fmla="*/ 396335 w 592223"/>
              <a:gd name="connsiteY70" fmla="*/ 580276 h 601134"/>
              <a:gd name="connsiteX71" fmla="*/ 131573 w 592223"/>
              <a:gd name="connsiteY71" fmla="*/ 580276 h 601134"/>
              <a:gd name="connsiteX72" fmla="*/ 0 w 592223"/>
              <a:gd name="connsiteY72" fmla="*/ 449714 h 601134"/>
              <a:gd name="connsiteX73" fmla="*/ 0 w 592223"/>
              <a:gd name="connsiteY73" fmla="*/ 130562 h 601134"/>
              <a:gd name="connsiteX74" fmla="*/ 131573 w 592223"/>
              <a:gd name="connsiteY74" fmla="*/ 0 h 6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92223" h="601134">
                <a:moveTo>
                  <a:pt x="221980" y="389269"/>
                </a:moveTo>
                <a:cubicBezTo>
                  <a:pt x="217136" y="385239"/>
                  <a:pt x="210679" y="386045"/>
                  <a:pt x="206643" y="390881"/>
                </a:cubicBezTo>
                <a:lnTo>
                  <a:pt x="139645" y="469057"/>
                </a:lnTo>
                <a:lnTo>
                  <a:pt x="98478" y="438431"/>
                </a:lnTo>
                <a:cubicBezTo>
                  <a:pt x="93635" y="434401"/>
                  <a:pt x="87178" y="435207"/>
                  <a:pt x="83142" y="440043"/>
                </a:cubicBezTo>
                <a:cubicBezTo>
                  <a:pt x="79913" y="444878"/>
                  <a:pt x="80720" y="452132"/>
                  <a:pt x="85563" y="455356"/>
                </a:cubicBezTo>
                <a:lnTo>
                  <a:pt x="134802" y="492429"/>
                </a:lnTo>
                <a:cubicBezTo>
                  <a:pt x="136417" y="493235"/>
                  <a:pt x="138838" y="494041"/>
                  <a:pt x="141260" y="494041"/>
                </a:cubicBezTo>
                <a:cubicBezTo>
                  <a:pt x="143681" y="494041"/>
                  <a:pt x="146910" y="493235"/>
                  <a:pt x="149332" y="490817"/>
                </a:cubicBezTo>
                <a:lnTo>
                  <a:pt x="222787" y="404581"/>
                </a:lnTo>
                <a:cubicBezTo>
                  <a:pt x="226823" y="399746"/>
                  <a:pt x="226016" y="393298"/>
                  <a:pt x="221980" y="389269"/>
                </a:cubicBezTo>
                <a:close/>
                <a:moveTo>
                  <a:pt x="439075" y="344088"/>
                </a:moveTo>
                <a:cubicBezTo>
                  <a:pt x="387420" y="344088"/>
                  <a:pt x="344643" y="385989"/>
                  <a:pt x="344643" y="438365"/>
                </a:cubicBezTo>
                <a:cubicBezTo>
                  <a:pt x="344643" y="490741"/>
                  <a:pt x="387420" y="532642"/>
                  <a:pt x="439075" y="532642"/>
                </a:cubicBezTo>
                <a:cubicBezTo>
                  <a:pt x="491537" y="532642"/>
                  <a:pt x="534313" y="490741"/>
                  <a:pt x="534313" y="438365"/>
                </a:cubicBezTo>
                <a:cubicBezTo>
                  <a:pt x="534313" y="385989"/>
                  <a:pt x="491537" y="344088"/>
                  <a:pt x="439075" y="344088"/>
                </a:cubicBezTo>
                <a:close/>
                <a:moveTo>
                  <a:pt x="439075" y="322332"/>
                </a:moveTo>
                <a:cubicBezTo>
                  <a:pt x="503643" y="322332"/>
                  <a:pt x="555298" y="374708"/>
                  <a:pt x="555298" y="438365"/>
                </a:cubicBezTo>
                <a:cubicBezTo>
                  <a:pt x="555298" y="468179"/>
                  <a:pt x="543999" y="495576"/>
                  <a:pt x="525435" y="516527"/>
                </a:cubicBezTo>
                <a:lnTo>
                  <a:pt x="589197" y="583407"/>
                </a:lnTo>
                <a:cubicBezTo>
                  <a:pt x="593232" y="587436"/>
                  <a:pt x="593232" y="594688"/>
                  <a:pt x="589197" y="598717"/>
                </a:cubicBezTo>
                <a:cubicBezTo>
                  <a:pt x="586775" y="600328"/>
                  <a:pt x="584354" y="601134"/>
                  <a:pt x="581933" y="601134"/>
                </a:cubicBezTo>
                <a:cubicBezTo>
                  <a:pt x="578704" y="601134"/>
                  <a:pt x="576283" y="600328"/>
                  <a:pt x="573861" y="597911"/>
                </a:cubicBezTo>
                <a:lnTo>
                  <a:pt x="509293" y="531031"/>
                </a:lnTo>
                <a:cubicBezTo>
                  <a:pt x="489922" y="545535"/>
                  <a:pt x="465709" y="554399"/>
                  <a:pt x="439075" y="554399"/>
                </a:cubicBezTo>
                <a:cubicBezTo>
                  <a:pt x="375313" y="554399"/>
                  <a:pt x="322851" y="502022"/>
                  <a:pt x="322851" y="438365"/>
                </a:cubicBezTo>
                <a:cubicBezTo>
                  <a:pt x="322851" y="374708"/>
                  <a:pt x="375313" y="322332"/>
                  <a:pt x="439075" y="322332"/>
                </a:cubicBezTo>
                <a:close/>
                <a:moveTo>
                  <a:pt x="221980" y="228081"/>
                </a:moveTo>
                <a:cubicBezTo>
                  <a:pt x="217136" y="224051"/>
                  <a:pt x="210679" y="224857"/>
                  <a:pt x="206643" y="229693"/>
                </a:cubicBezTo>
                <a:lnTo>
                  <a:pt x="139645" y="307869"/>
                </a:lnTo>
                <a:lnTo>
                  <a:pt x="98478" y="277243"/>
                </a:lnTo>
                <a:cubicBezTo>
                  <a:pt x="93635" y="273213"/>
                  <a:pt x="87178" y="274019"/>
                  <a:pt x="83142" y="278855"/>
                </a:cubicBezTo>
                <a:cubicBezTo>
                  <a:pt x="79913" y="283691"/>
                  <a:pt x="80720" y="290944"/>
                  <a:pt x="85563" y="294168"/>
                </a:cubicBezTo>
                <a:lnTo>
                  <a:pt x="134802" y="331241"/>
                </a:lnTo>
                <a:cubicBezTo>
                  <a:pt x="136417" y="332047"/>
                  <a:pt x="138838" y="332853"/>
                  <a:pt x="141260" y="332853"/>
                </a:cubicBezTo>
                <a:cubicBezTo>
                  <a:pt x="143681" y="332853"/>
                  <a:pt x="146910" y="332047"/>
                  <a:pt x="149332" y="329629"/>
                </a:cubicBezTo>
                <a:lnTo>
                  <a:pt x="222787" y="243394"/>
                </a:lnTo>
                <a:cubicBezTo>
                  <a:pt x="226823" y="238558"/>
                  <a:pt x="226016" y="232111"/>
                  <a:pt x="221980" y="228081"/>
                </a:cubicBezTo>
                <a:close/>
                <a:moveTo>
                  <a:pt x="290592" y="128950"/>
                </a:moveTo>
                <a:cubicBezTo>
                  <a:pt x="284941" y="128950"/>
                  <a:pt x="280098" y="133786"/>
                  <a:pt x="280098" y="139428"/>
                </a:cubicBezTo>
                <a:cubicBezTo>
                  <a:pt x="280098" y="145875"/>
                  <a:pt x="284941" y="150711"/>
                  <a:pt x="290592" y="150711"/>
                </a:cubicBezTo>
                <a:lnTo>
                  <a:pt x="484319" y="150711"/>
                </a:lnTo>
                <a:cubicBezTo>
                  <a:pt x="490777" y="150711"/>
                  <a:pt x="495620" y="145875"/>
                  <a:pt x="495620" y="139428"/>
                </a:cubicBezTo>
                <a:cubicBezTo>
                  <a:pt x="495620" y="133786"/>
                  <a:pt x="490777" y="128950"/>
                  <a:pt x="484319" y="128950"/>
                </a:cubicBezTo>
                <a:close/>
                <a:moveTo>
                  <a:pt x="221980" y="78176"/>
                </a:moveTo>
                <a:cubicBezTo>
                  <a:pt x="217136" y="74147"/>
                  <a:pt x="210679" y="74147"/>
                  <a:pt x="206643" y="78982"/>
                </a:cubicBezTo>
                <a:lnTo>
                  <a:pt x="139645" y="157158"/>
                </a:lnTo>
                <a:lnTo>
                  <a:pt x="98478" y="126533"/>
                </a:lnTo>
                <a:cubicBezTo>
                  <a:pt x="93635" y="123309"/>
                  <a:pt x="87178" y="124115"/>
                  <a:pt x="83142" y="128950"/>
                </a:cubicBezTo>
                <a:cubicBezTo>
                  <a:pt x="79913" y="133786"/>
                  <a:pt x="80720" y="140233"/>
                  <a:pt x="85563" y="143457"/>
                </a:cubicBezTo>
                <a:lnTo>
                  <a:pt x="134802" y="180530"/>
                </a:lnTo>
                <a:cubicBezTo>
                  <a:pt x="136417" y="182142"/>
                  <a:pt x="138838" y="182948"/>
                  <a:pt x="141260" y="182948"/>
                </a:cubicBezTo>
                <a:cubicBezTo>
                  <a:pt x="143681" y="182948"/>
                  <a:pt x="146910" y="181336"/>
                  <a:pt x="149332" y="178919"/>
                </a:cubicBezTo>
                <a:lnTo>
                  <a:pt x="222787" y="92683"/>
                </a:lnTo>
                <a:cubicBezTo>
                  <a:pt x="226823" y="88653"/>
                  <a:pt x="226016" y="81400"/>
                  <a:pt x="221980" y="78176"/>
                </a:cubicBezTo>
                <a:close/>
                <a:moveTo>
                  <a:pt x="131573" y="0"/>
                </a:moveTo>
                <a:lnTo>
                  <a:pt x="450417" y="0"/>
                </a:lnTo>
                <a:cubicBezTo>
                  <a:pt x="523065" y="0"/>
                  <a:pt x="581183" y="58834"/>
                  <a:pt x="581183" y="130562"/>
                </a:cubicBezTo>
                <a:lnTo>
                  <a:pt x="581183" y="395716"/>
                </a:lnTo>
                <a:cubicBezTo>
                  <a:pt x="568268" y="350584"/>
                  <a:pt x="533558" y="315122"/>
                  <a:pt x="489970" y="299003"/>
                </a:cubicBezTo>
                <a:cubicBezTo>
                  <a:pt x="493198" y="297392"/>
                  <a:pt x="495620" y="294168"/>
                  <a:pt x="495620" y="290138"/>
                </a:cubicBezTo>
                <a:cubicBezTo>
                  <a:pt x="495620" y="284497"/>
                  <a:pt x="490777" y="279661"/>
                  <a:pt x="484319" y="279661"/>
                </a:cubicBezTo>
                <a:lnTo>
                  <a:pt x="290592" y="279661"/>
                </a:lnTo>
                <a:cubicBezTo>
                  <a:pt x="284941" y="279661"/>
                  <a:pt x="280098" y="284497"/>
                  <a:pt x="280098" y="290138"/>
                </a:cubicBezTo>
                <a:cubicBezTo>
                  <a:pt x="280098" y="295780"/>
                  <a:pt x="284941" y="300615"/>
                  <a:pt x="290592" y="300615"/>
                </a:cubicBezTo>
                <a:lnTo>
                  <a:pt x="384227" y="300615"/>
                </a:lnTo>
                <a:cubicBezTo>
                  <a:pt x="329337" y="323182"/>
                  <a:pt x="290592" y="376374"/>
                  <a:pt x="290592" y="438431"/>
                </a:cubicBezTo>
                <a:cubicBezTo>
                  <a:pt x="290592" y="439237"/>
                  <a:pt x="291399" y="440043"/>
                  <a:pt x="291399" y="440849"/>
                </a:cubicBezTo>
                <a:lnTo>
                  <a:pt x="290592" y="440849"/>
                </a:lnTo>
                <a:cubicBezTo>
                  <a:pt x="290592" y="448908"/>
                  <a:pt x="293013" y="461803"/>
                  <a:pt x="293013" y="461803"/>
                </a:cubicBezTo>
                <a:cubicBezTo>
                  <a:pt x="301892" y="518219"/>
                  <a:pt x="343059" y="564157"/>
                  <a:pt x="396335" y="580276"/>
                </a:cubicBezTo>
                <a:lnTo>
                  <a:pt x="131573" y="580276"/>
                </a:lnTo>
                <a:cubicBezTo>
                  <a:pt x="58926" y="580276"/>
                  <a:pt x="0" y="521443"/>
                  <a:pt x="0" y="449714"/>
                </a:cubicBezTo>
                <a:lnTo>
                  <a:pt x="0" y="130562"/>
                </a:lnTo>
                <a:cubicBezTo>
                  <a:pt x="0" y="58834"/>
                  <a:pt x="58926" y="0"/>
                  <a:pt x="1315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85000"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1E1A39-2612-4655-A564-4F7E3547A5FC}"/>
              </a:ext>
            </a:extLst>
          </p:cNvPr>
          <p:cNvSpPr/>
          <p:nvPr/>
        </p:nvSpPr>
        <p:spPr>
          <a:xfrm>
            <a:off x="4178423" y="2674495"/>
            <a:ext cx="3835154" cy="3261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 , Julia !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1C379F-F8F9-48F2-AE16-933FC8E8EB05}"/>
              </a:ext>
            </a:extLst>
          </p:cNvPr>
          <p:cNvSpPr/>
          <p:nvPr/>
        </p:nvSpPr>
        <p:spPr>
          <a:xfrm>
            <a:off x="8168150" y="2505818"/>
            <a:ext cx="682887" cy="663510"/>
          </a:xfrm>
          <a:prstGeom prst="ellipse">
            <a:avLst/>
          </a:prstGeom>
          <a:solidFill>
            <a:srgbClr val="FBD6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F6195710-56F1-490F-9AFF-F2E8DAB45C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7542" y="2552593"/>
            <a:ext cx="457030" cy="569959"/>
          </a:xfrm>
          <a:prstGeom prst="rect">
            <a:avLst/>
          </a:prstGeom>
        </p:spPr>
      </p:pic>
      <p:pic>
        <p:nvPicPr>
          <p:cNvPr id="27" name="Graphic 26" descr="Right pointing backhand index with solid fill">
            <a:extLst>
              <a:ext uri="{FF2B5EF4-FFF2-40B4-BE49-F238E27FC236}">
                <a16:creationId xmlns:a16="http://schemas.microsoft.com/office/drawing/2014/main" id="{C6437C1F-CFBE-47E6-AE01-A6F8458199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8322723" y="2931123"/>
            <a:ext cx="682887" cy="682887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C9FE220-FEC3-477B-B06E-0D7D9B1F5C0E}"/>
              </a:ext>
            </a:extLst>
          </p:cNvPr>
          <p:cNvSpPr/>
          <p:nvPr/>
        </p:nvSpPr>
        <p:spPr>
          <a:xfrm>
            <a:off x="1291007" y="5748450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Log out</a:t>
            </a:r>
          </a:p>
        </p:txBody>
      </p:sp>
    </p:spTree>
    <p:extLst>
      <p:ext uri="{BB962C8B-B14F-4D97-AF65-F5344CB8AC3E}">
        <p14:creationId xmlns:p14="http://schemas.microsoft.com/office/powerpoint/2010/main" val="3737373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56813" y="347924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7"/>
            <a:ext cx="4435698" cy="4577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0975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BD632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8A27B36-382F-4242-BDF6-D489037FD2CA}"/>
              </a:ext>
            </a:extLst>
          </p:cNvPr>
          <p:cNvSpPr/>
          <p:nvPr/>
        </p:nvSpPr>
        <p:spPr>
          <a:xfrm>
            <a:off x="816699" y="1499948"/>
            <a:ext cx="740411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ALL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98F674B-B000-4644-B57F-97381F8FBBB2}"/>
              </a:ext>
            </a:extLst>
          </p:cNvPr>
          <p:cNvSpPr/>
          <p:nvPr/>
        </p:nvSpPr>
        <p:spPr>
          <a:xfrm>
            <a:off x="1957114" y="1499948"/>
            <a:ext cx="74041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Rides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2CCC069-794D-45FB-B93C-CFC1D1754CDA}"/>
              </a:ext>
            </a:extLst>
          </p:cNvPr>
          <p:cNvSpPr/>
          <p:nvPr/>
        </p:nvSpPr>
        <p:spPr>
          <a:xfrm>
            <a:off x="3097529" y="1499948"/>
            <a:ext cx="74041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F &amp; B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44952F1-DB11-4946-B0C4-30E14F326585}"/>
              </a:ext>
            </a:extLst>
          </p:cNvPr>
          <p:cNvSpPr/>
          <p:nvPr/>
        </p:nvSpPr>
        <p:spPr>
          <a:xfrm>
            <a:off x="4237944" y="1499948"/>
            <a:ext cx="74041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68050" y="847178"/>
            <a:ext cx="3472490" cy="5744187"/>
            <a:chOff x="8468050" y="847178"/>
            <a:chExt cx="3472490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455141" cy="5744187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6040CF-F20E-4020-950E-E3363CDDC5AB}"/>
              </a:ext>
            </a:extLst>
          </p:cNvPr>
          <p:cNvCxnSpPr>
            <a:cxnSpLocks/>
          </p:cNvCxnSpPr>
          <p:nvPr/>
        </p:nvCxnSpPr>
        <p:spPr>
          <a:xfrm>
            <a:off x="8714651" y="1801122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8711403" y="843468"/>
            <a:ext cx="128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Category: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E3213E-EA08-4460-820A-D57054C2C302}"/>
              </a:ext>
            </a:extLst>
          </p:cNvPr>
          <p:cNvSpPr txBox="1"/>
          <p:nvPr/>
        </p:nvSpPr>
        <p:spPr>
          <a:xfrm>
            <a:off x="8741142" y="1180641"/>
            <a:ext cx="106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717900" y="1475304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462D7F9-5489-4EE7-B7AD-0B44D5E9B93F}"/>
              </a:ext>
            </a:extLst>
          </p:cNvPr>
          <p:cNvSpPr txBox="1"/>
          <p:nvPr/>
        </p:nvSpPr>
        <p:spPr>
          <a:xfrm>
            <a:off x="8732484" y="1479615"/>
            <a:ext cx="106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altLang="zh-C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ating</a:t>
            </a:r>
            <a:endParaRPr lang="en-GB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8B95FDC-2730-4B9C-9409-2CE8E0CDB529}"/>
              </a:ext>
            </a:extLst>
          </p:cNvPr>
          <p:cNvCxnSpPr>
            <a:cxnSpLocks/>
          </p:cNvCxnSpPr>
          <p:nvPr/>
        </p:nvCxnSpPr>
        <p:spPr>
          <a:xfrm>
            <a:off x="8732484" y="2460908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7900" y="2128611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8B539E0-5E8B-4472-878C-DEB0531A9364}"/>
              </a:ext>
            </a:extLst>
          </p:cNvPr>
          <p:cNvSpPr txBox="1"/>
          <p:nvPr/>
        </p:nvSpPr>
        <p:spPr>
          <a:xfrm>
            <a:off x="8721090" y="2126750"/>
            <a:ext cx="1611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Waiting Time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AE611A-FF09-4EAB-8ABA-2ACC9B18E91C}"/>
              </a:ext>
            </a:extLst>
          </p:cNvPr>
          <p:cNvSpPr txBox="1"/>
          <p:nvPr/>
        </p:nvSpPr>
        <p:spPr>
          <a:xfrm>
            <a:off x="8711403" y="1825305"/>
            <a:ext cx="1611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Walking Distance</a:t>
            </a:r>
          </a:p>
        </p:txBody>
      </p:sp>
      <p:pic>
        <p:nvPicPr>
          <p:cNvPr id="26" name="Graphic 25" descr="Sort with solid fill">
            <a:extLst>
              <a:ext uri="{FF2B5EF4-FFF2-40B4-BE49-F238E27FC236}">
                <a16:creationId xmlns:a16="http://schemas.microsoft.com/office/drawing/2014/main" id="{5C711115-15DA-48BB-879D-C7A9E52EDBE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657505" y="1549832"/>
            <a:ext cx="242455" cy="242455"/>
          </a:xfrm>
          <a:prstGeom prst="rect">
            <a:avLst/>
          </a:prstGeom>
        </p:spPr>
      </p:pic>
      <p:pic>
        <p:nvPicPr>
          <p:cNvPr id="68" name="Graphic 67" descr="Sort with solid fill">
            <a:extLst>
              <a:ext uri="{FF2B5EF4-FFF2-40B4-BE49-F238E27FC236}">
                <a16:creationId xmlns:a16="http://schemas.microsoft.com/office/drawing/2014/main" id="{0A293862-5A13-44C5-8DEA-929F2FBC0E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635115" y="1229905"/>
            <a:ext cx="242455" cy="242455"/>
          </a:xfrm>
          <a:prstGeom prst="rect">
            <a:avLst/>
          </a:prstGeom>
        </p:spPr>
      </p:pic>
      <p:pic>
        <p:nvPicPr>
          <p:cNvPr id="72" name="Graphic 71" descr="Sort with solid fill">
            <a:extLst>
              <a:ext uri="{FF2B5EF4-FFF2-40B4-BE49-F238E27FC236}">
                <a16:creationId xmlns:a16="http://schemas.microsoft.com/office/drawing/2014/main" id="{BD9D3BFC-76A3-417E-B77C-A17E965ADB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656161" y="2196700"/>
            <a:ext cx="242455" cy="242455"/>
          </a:xfrm>
          <a:prstGeom prst="rect">
            <a:avLst/>
          </a:prstGeom>
        </p:spPr>
      </p:pic>
      <p:pic>
        <p:nvPicPr>
          <p:cNvPr id="74" name="Graphic 73" descr="Sort with solid fill">
            <a:extLst>
              <a:ext uri="{FF2B5EF4-FFF2-40B4-BE49-F238E27FC236}">
                <a16:creationId xmlns:a16="http://schemas.microsoft.com/office/drawing/2014/main" id="{80562F19-6600-442E-BD95-7BAAC744BBC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646308" y="1886156"/>
            <a:ext cx="242455" cy="24245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354525" y="1184535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98A2AEA-D322-43E8-BF8A-8ADE69A7F01E}"/>
              </a:ext>
            </a:extLst>
          </p:cNvPr>
          <p:cNvGrpSpPr/>
          <p:nvPr/>
        </p:nvGrpSpPr>
        <p:grpSpPr>
          <a:xfrm>
            <a:off x="11359309" y="1496181"/>
            <a:ext cx="272580" cy="272580"/>
            <a:chOff x="5929066" y="2881509"/>
            <a:chExt cx="272580" cy="27258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8DD1FC9-6CCB-45DB-8423-4D8D5F3C792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9" name="Graphic 78" descr="Caret Down with solid fill">
              <a:extLst>
                <a:ext uri="{FF2B5EF4-FFF2-40B4-BE49-F238E27FC236}">
                  <a16:creationId xmlns:a16="http://schemas.microsoft.com/office/drawing/2014/main" id="{7DE6AFB6-5949-4559-BFFD-D01FEB3F4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DFEEAB-DD22-4745-85AF-BBDD5F81F345}"/>
              </a:ext>
            </a:extLst>
          </p:cNvPr>
          <p:cNvGrpSpPr/>
          <p:nvPr/>
        </p:nvGrpSpPr>
        <p:grpSpPr>
          <a:xfrm>
            <a:off x="11354525" y="1843648"/>
            <a:ext cx="272580" cy="272580"/>
            <a:chOff x="5929066" y="2881509"/>
            <a:chExt cx="272580" cy="27258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169926C-C136-462D-88DC-F703EC35A76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2" name="Graphic 81" descr="Caret Down with solid fill">
              <a:extLst>
                <a:ext uri="{FF2B5EF4-FFF2-40B4-BE49-F238E27FC236}">
                  <a16:creationId xmlns:a16="http://schemas.microsoft.com/office/drawing/2014/main" id="{22552A89-1236-4FF6-9D68-05EA26BA2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DC7D369-F64D-4A7F-A659-99FBD922DBAF}"/>
              </a:ext>
            </a:extLst>
          </p:cNvPr>
          <p:cNvGrpSpPr/>
          <p:nvPr/>
        </p:nvGrpSpPr>
        <p:grpSpPr>
          <a:xfrm>
            <a:off x="11369638" y="2166575"/>
            <a:ext cx="272580" cy="272580"/>
            <a:chOff x="5929066" y="2881509"/>
            <a:chExt cx="272580" cy="27258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0E566ED-1677-452A-88B8-6776BC77761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5" name="Graphic 84" descr="Caret Down with solid fill">
              <a:extLst>
                <a:ext uri="{FF2B5EF4-FFF2-40B4-BE49-F238E27FC236}">
                  <a16:creationId xmlns:a16="http://schemas.microsoft.com/office/drawing/2014/main" id="{75AF5AD2-B0AB-4113-B319-0D115A40B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3C9409FC-3474-4DD4-9EBA-2F9D89C2BB0D}"/>
              </a:ext>
            </a:extLst>
          </p:cNvPr>
          <p:cNvSpPr/>
          <p:nvPr/>
        </p:nvSpPr>
        <p:spPr>
          <a:xfrm>
            <a:off x="5771798" y="4190260"/>
            <a:ext cx="2361089" cy="965382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Welcome to </a:t>
            </a:r>
            <a:r>
              <a:rPr lang="en-GB" sz="2000" dirty="0" err="1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Multiversal</a:t>
            </a:r>
            <a:r>
              <a:rPr lang="en-GB" sz="2000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 Studios ! </a:t>
            </a:r>
          </a:p>
        </p:txBody>
      </p:sp>
      <p:pic>
        <p:nvPicPr>
          <p:cNvPr id="87" name="Picture 86" descr="Hi Panda">
            <a:extLst>
              <a:ext uri="{FF2B5EF4-FFF2-40B4-BE49-F238E27FC236}">
                <a16:creationId xmlns:a16="http://schemas.microsoft.com/office/drawing/2014/main" id="{65CACD2A-1646-4995-905E-C51FA8B416B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pic>
        <p:nvPicPr>
          <p:cNvPr id="91" name="Graphic 90" descr="Flag with solid fill">
            <a:extLst>
              <a:ext uri="{FF2B5EF4-FFF2-40B4-BE49-F238E27FC236}">
                <a16:creationId xmlns:a16="http://schemas.microsoft.com/office/drawing/2014/main" id="{FC379326-B866-4AA3-B131-F6AF382EA23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971964" y="5358052"/>
            <a:ext cx="374145" cy="37414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954844E-A2F9-4D5A-B6B8-B1137D56909C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88" name="Graphic 87" descr="Flag with solid fill">
              <a:extLst>
                <a:ext uri="{FF2B5EF4-FFF2-40B4-BE49-F238E27FC236}">
                  <a16:creationId xmlns:a16="http://schemas.microsoft.com/office/drawing/2014/main" id="{CBEAF242-410D-43C8-A5EA-B82691359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B4C5B5-4214-4E0E-8ED3-02359E1B59D3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5" name="Flowchart: Terminator 74">
            <a:extLst>
              <a:ext uri="{FF2B5EF4-FFF2-40B4-BE49-F238E27FC236}">
                <a16:creationId xmlns:a16="http://schemas.microsoft.com/office/drawing/2014/main" id="{35702358-0BF7-4884-9EA5-FDFBBBFA9263}"/>
              </a:ext>
            </a:extLst>
          </p:cNvPr>
          <p:cNvSpPr/>
          <p:nvPr/>
        </p:nvSpPr>
        <p:spPr>
          <a:xfrm>
            <a:off x="10323324" y="22107"/>
            <a:ext cx="1575292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Main Interface</a:t>
            </a:r>
          </a:p>
        </p:txBody>
      </p:sp>
      <p:pic>
        <p:nvPicPr>
          <p:cNvPr id="89" name="Graphic 88" descr="Right pointing backhand index with solid fill">
            <a:extLst>
              <a:ext uri="{FF2B5EF4-FFF2-40B4-BE49-F238E27FC236}">
                <a16:creationId xmlns:a16="http://schemas.microsoft.com/office/drawing/2014/main" id="{F8B294A3-24E0-45D8-908A-D2B68E67B88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 rot="16200000">
            <a:off x="2329086" y="1630127"/>
            <a:ext cx="682887" cy="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9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48785" y="297551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292097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BD632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8A27B36-382F-4242-BDF6-D489037FD2CA}"/>
              </a:ext>
            </a:extLst>
          </p:cNvPr>
          <p:cNvSpPr/>
          <p:nvPr/>
        </p:nvSpPr>
        <p:spPr>
          <a:xfrm>
            <a:off x="816699" y="1499948"/>
            <a:ext cx="740411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ALL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98F674B-B000-4644-B57F-97381F8FBBB2}"/>
              </a:ext>
            </a:extLst>
          </p:cNvPr>
          <p:cNvSpPr/>
          <p:nvPr/>
        </p:nvSpPr>
        <p:spPr>
          <a:xfrm>
            <a:off x="1957114" y="1499948"/>
            <a:ext cx="74041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Rides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2CCC069-794D-45FB-B93C-CFC1D1754CDA}"/>
              </a:ext>
            </a:extLst>
          </p:cNvPr>
          <p:cNvSpPr/>
          <p:nvPr/>
        </p:nvSpPr>
        <p:spPr>
          <a:xfrm>
            <a:off x="3097529" y="1499948"/>
            <a:ext cx="74041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F &amp; B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44952F1-DB11-4946-B0C4-30E14F326585}"/>
              </a:ext>
            </a:extLst>
          </p:cNvPr>
          <p:cNvSpPr/>
          <p:nvPr/>
        </p:nvSpPr>
        <p:spPr>
          <a:xfrm>
            <a:off x="4237944" y="1499948"/>
            <a:ext cx="74041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68050" y="847178"/>
            <a:ext cx="3472490" cy="5744187"/>
            <a:chOff x="8468050" y="847178"/>
            <a:chExt cx="3472490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455141" cy="5744187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6040CF-F20E-4020-950E-E3363CDDC5AB}"/>
              </a:ext>
            </a:extLst>
          </p:cNvPr>
          <p:cNvCxnSpPr>
            <a:cxnSpLocks/>
          </p:cNvCxnSpPr>
          <p:nvPr/>
        </p:nvCxnSpPr>
        <p:spPr>
          <a:xfrm>
            <a:off x="8714651" y="1801122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8711403" y="843468"/>
            <a:ext cx="128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Category: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E3213E-EA08-4460-820A-D57054C2C302}"/>
              </a:ext>
            </a:extLst>
          </p:cNvPr>
          <p:cNvSpPr txBox="1"/>
          <p:nvPr/>
        </p:nvSpPr>
        <p:spPr>
          <a:xfrm>
            <a:off x="8723568" y="1180725"/>
            <a:ext cx="106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717900" y="1475304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462D7F9-5489-4EE7-B7AD-0B44D5E9B93F}"/>
              </a:ext>
            </a:extLst>
          </p:cNvPr>
          <p:cNvSpPr txBox="1"/>
          <p:nvPr/>
        </p:nvSpPr>
        <p:spPr>
          <a:xfrm>
            <a:off x="8732484" y="1479615"/>
            <a:ext cx="106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altLang="zh-C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ating</a:t>
            </a:r>
            <a:endParaRPr lang="en-GB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8B95FDC-2730-4B9C-9409-2CE8E0CDB529}"/>
              </a:ext>
            </a:extLst>
          </p:cNvPr>
          <p:cNvCxnSpPr>
            <a:cxnSpLocks/>
          </p:cNvCxnSpPr>
          <p:nvPr/>
        </p:nvCxnSpPr>
        <p:spPr>
          <a:xfrm>
            <a:off x="8732484" y="243412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3221" y="2120167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8B539E0-5E8B-4472-878C-DEB0531A9364}"/>
              </a:ext>
            </a:extLst>
          </p:cNvPr>
          <p:cNvSpPr txBox="1"/>
          <p:nvPr/>
        </p:nvSpPr>
        <p:spPr>
          <a:xfrm>
            <a:off x="8713259" y="2117470"/>
            <a:ext cx="1611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Waiting Time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AE611A-FF09-4EAB-8ABA-2ACC9B18E91C}"/>
              </a:ext>
            </a:extLst>
          </p:cNvPr>
          <p:cNvSpPr txBox="1"/>
          <p:nvPr/>
        </p:nvSpPr>
        <p:spPr>
          <a:xfrm>
            <a:off x="8705366" y="1798177"/>
            <a:ext cx="1611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Walking Distance</a:t>
            </a:r>
          </a:p>
        </p:txBody>
      </p:sp>
      <p:pic>
        <p:nvPicPr>
          <p:cNvPr id="26" name="Graphic 25" descr="Sort with solid fill">
            <a:extLst>
              <a:ext uri="{FF2B5EF4-FFF2-40B4-BE49-F238E27FC236}">
                <a16:creationId xmlns:a16="http://schemas.microsoft.com/office/drawing/2014/main" id="{5C711115-15DA-48BB-879D-C7A9E52EDB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57505" y="1549832"/>
            <a:ext cx="242455" cy="242455"/>
          </a:xfrm>
          <a:prstGeom prst="rect">
            <a:avLst/>
          </a:prstGeom>
        </p:spPr>
      </p:pic>
      <p:pic>
        <p:nvPicPr>
          <p:cNvPr id="68" name="Graphic 67" descr="Sort with solid fill">
            <a:extLst>
              <a:ext uri="{FF2B5EF4-FFF2-40B4-BE49-F238E27FC236}">
                <a16:creationId xmlns:a16="http://schemas.microsoft.com/office/drawing/2014/main" id="{0A293862-5A13-44C5-8DEA-929F2FBC0EE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35115" y="1229905"/>
            <a:ext cx="242455" cy="242455"/>
          </a:xfrm>
          <a:prstGeom prst="rect">
            <a:avLst/>
          </a:prstGeom>
        </p:spPr>
      </p:pic>
      <p:pic>
        <p:nvPicPr>
          <p:cNvPr id="72" name="Graphic 71" descr="Sort with solid fill">
            <a:extLst>
              <a:ext uri="{FF2B5EF4-FFF2-40B4-BE49-F238E27FC236}">
                <a16:creationId xmlns:a16="http://schemas.microsoft.com/office/drawing/2014/main" id="{BD9D3BFC-76A3-417E-B77C-A17E965ADB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70098" y="2165153"/>
            <a:ext cx="242455" cy="242455"/>
          </a:xfrm>
          <a:prstGeom prst="rect">
            <a:avLst/>
          </a:prstGeom>
        </p:spPr>
      </p:pic>
      <p:pic>
        <p:nvPicPr>
          <p:cNvPr id="74" name="Graphic 73" descr="Sort with solid fill">
            <a:extLst>
              <a:ext uri="{FF2B5EF4-FFF2-40B4-BE49-F238E27FC236}">
                <a16:creationId xmlns:a16="http://schemas.microsoft.com/office/drawing/2014/main" id="{80562F19-6600-442E-BD95-7BAAC744BB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66247" y="1832419"/>
            <a:ext cx="242455" cy="24245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354525" y="1184535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98A2AEA-D322-43E8-BF8A-8ADE69A7F01E}"/>
              </a:ext>
            </a:extLst>
          </p:cNvPr>
          <p:cNvGrpSpPr/>
          <p:nvPr/>
        </p:nvGrpSpPr>
        <p:grpSpPr>
          <a:xfrm>
            <a:off x="11359309" y="1496181"/>
            <a:ext cx="272580" cy="272580"/>
            <a:chOff x="5929066" y="2881509"/>
            <a:chExt cx="272580" cy="27258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8DD1FC9-6CCB-45DB-8423-4D8D5F3C792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9" name="Graphic 78" descr="Caret Down with solid fill">
              <a:extLst>
                <a:ext uri="{FF2B5EF4-FFF2-40B4-BE49-F238E27FC236}">
                  <a16:creationId xmlns:a16="http://schemas.microsoft.com/office/drawing/2014/main" id="{7DE6AFB6-5949-4559-BFFD-D01FEB3F4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DFEEAB-DD22-4745-85AF-BBDD5F81F345}"/>
              </a:ext>
            </a:extLst>
          </p:cNvPr>
          <p:cNvGrpSpPr/>
          <p:nvPr/>
        </p:nvGrpSpPr>
        <p:grpSpPr>
          <a:xfrm>
            <a:off x="11353859" y="1808406"/>
            <a:ext cx="272580" cy="272580"/>
            <a:chOff x="5929066" y="2881509"/>
            <a:chExt cx="272580" cy="27258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169926C-C136-462D-88DC-F703EC35A76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2" name="Graphic 81" descr="Caret Down with solid fill">
              <a:extLst>
                <a:ext uri="{FF2B5EF4-FFF2-40B4-BE49-F238E27FC236}">
                  <a16:creationId xmlns:a16="http://schemas.microsoft.com/office/drawing/2014/main" id="{22552A89-1236-4FF6-9D68-05EA26BA2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DC7D369-F64D-4A7F-A659-99FBD922DBAF}"/>
              </a:ext>
            </a:extLst>
          </p:cNvPr>
          <p:cNvGrpSpPr/>
          <p:nvPr/>
        </p:nvGrpSpPr>
        <p:grpSpPr>
          <a:xfrm>
            <a:off x="11367431" y="2143576"/>
            <a:ext cx="272580" cy="272580"/>
            <a:chOff x="5929066" y="2881509"/>
            <a:chExt cx="272580" cy="27258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0E566ED-1677-452A-88B8-6776BC77761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5" name="Graphic 84" descr="Caret Down with solid fill">
              <a:extLst>
                <a:ext uri="{FF2B5EF4-FFF2-40B4-BE49-F238E27FC236}">
                  <a16:creationId xmlns:a16="http://schemas.microsoft.com/office/drawing/2014/main" id="{75AF5AD2-B0AB-4113-B319-0D115A40B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DE7668DB-5097-44E7-BA27-18E352DEFAA9}"/>
              </a:ext>
            </a:extLst>
          </p:cNvPr>
          <p:cNvSpPr/>
          <p:nvPr/>
        </p:nvSpPr>
        <p:spPr>
          <a:xfrm>
            <a:off x="9647264" y="849309"/>
            <a:ext cx="74041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Rides</a:t>
            </a:r>
          </a:p>
        </p:txBody>
      </p:sp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EEAF9607-7317-4DB5-8FD6-52B80E8AF4A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84202" y="4569555"/>
            <a:ext cx="568737" cy="568737"/>
          </a:xfrm>
          <a:prstGeom prst="rect">
            <a:avLst/>
          </a:prstGeom>
        </p:spPr>
      </p:pic>
      <p:pic>
        <p:nvPicPr>
          <p:cNvPr id="113" name="Graphic 112" descr="Marker with solid fill">
            <a:extLst>
              <a:ext uri="{FF2B5EF4-FFF2-40B4-BE49-F238E27FC236}">
                <a16:creationId xmlns:a16="http://schemas.microsoft.com/office/drawing/2014/main" id="{672AD761-AA59-4BF4-9FBF-69C33DC8DC2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606068" y="2177707"/>
            <a:ext cx="568737" cy="568737"/>
          </a:xfrm>
          <a:prstGeom prst="rect">
            <a:avLst/>
          </a:prstGeom>
        </p:spPr>
      </p:pic>
      <p:pic>
        <p:nvPicPr>
          <p:cNvPr id="114" name="Graphic 113" descr="Marker with solid fill">
            <a:extLst>
              <a:ext uri="{FF2B5EF4-FFF2-40B4-BE49-F238E27FC236}">
                <a16:creationId xmlns:a16="http://schemas.microsoft.com/office/drawing/2014/main" id="{C29A45D2-46AC-47AF-8B7D-1AABA37D2AA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93420" y="2703512"/>
            <a:ext cx="568737" cy="568737"/>
          </a:xfrm>
          <a:prstGeom prst="rect">
            <a:avLst/>
          </a:prstGeom>
        </p:spPr>
      </p:pic>
      <p:pic>
        <p:nvPicPr>
          <p:cNvPr id="115" name="Graphic 114" descr="Marker with solid fill">
            <a:extLst>
              <a:ext uri="{FF2B5EF4-FFF2-40B4-BE49-F238E27FC236}">
                <a16:creationId xmlns:a16="http://schemas.microsoft.com/office/drawing/2014/main" id="{3987497A-96F8-4A7B-AE98-CBD5358EC87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2955" y="3408607"/>
            <a:ext cx="568737" cy="568737"/>
          </a:xfrm>
          <a:prstGeom prst="rect">
            <a:avLst/>
          </a:prstGeom>
        </p:spPr>
      </p:pic>
      <p:pic>
        <p:nvPicPr>
          <p:cNvPr id="116" name="Graphic 115" descr="Marker with solid fill">
            <a:extLst>
              <a:ext uri="{FF2B5EF4-FFF2-40B4-BE49-F238E27FC236}">
                <a16:creationId xmlns:a16="http://schemas.microsoft.com/office/drawing/2014/main" id="{BADB6559-F30B-4445-B336-2977D3BA8D5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18898" y="5193800"/>
            <a:ext cx="568737" cy="568737"/>
          </a:xfrm>
          <a:prstGeom prst="rect">
            <a:avLst/>
          </a:prstGeom>
        </p:spPr>
      </p:pic>
      <p:pic>
        <p:nvPicPr>
          <p:cNvPr id="117" name="Graphic 116" descr="Marker with solid fill">
            <a:extLst>
              <a:ext uri="{FF2B5EF4-FFF2-40B4-BE49-F238E27FC236}">
                <a16:creationId xmlns:a16="http://schemas.microsoft.com/office/drawing/2014/main" id="{25B3C1C0-A5C4-4486-8CD9-0EDDD587681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46068" y="2213100"/>
            <a:ext cx="568737" cy="568737"/>
          </a:xfrm>
          <a:prstGeom prst="rect">
            <a:avLst/>
          </a:prstGeom>
        </p:spPr>
      </p:pic>
      <p:pic>
        <p:nvPicPr>
          <p:cNvPr id="119" name="Picture 118" descr="Hi Panda">
            <a:extLst>
              <a:ext uri="{FF2B5EF4-FFF2-40B4-BE49-F238E27FC236}">
                <a16:creationId xmlns:a16="http://schemas.microsoft.com/office/drawing/2014/main" id="{7102D154-8501-4B34-8CC7-71899644FC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sp>
        <p:nvSpPr>
          <p:cNvPr id="120" name="Speech Bubble: Rectangle with Corners Rounded 119">
            <a:extLst>
              <a:ext uri="{FF2B5EF4-FFF2-40B4-BE49-F238E27FC236}">
                <a16:creationId xmlns:a16="http://schemas.microsoft.com/office/drawing/2014/main" id="{E244B478-6E1C-468F-A41F-3BD7CA0B997B}"/>
              </a:ext>
            </a:extLst>
          </p:cNvPr>
          <p:cNvSpPr/>
          <p:nvPr/>
        </p:nvSpPr>
        <p:spPr>
          <a:xfrm>
            <a:off x="5771798" y="4190260"/>
            <a:ext cx="2361089" cy="965382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Tap the icon to view the information of the locations !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D71DB0D-42DE-4403-B26E-CD907F4CD568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21" name="Graphic 120" descr="Flag with solid fill">
              <a:extLst>
                <a:ext uri="{FF2B5EF4-FFF2-40B4-BE49-F238E27FC236}">
                  <a16:creationId xmlns:a16="http://schemas.microsoft.com/office/drawing/2014/main" id="{CC92EEB9-B0D9-49FC-9C8F-A20E897FD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AF37564-0A18-4AA0-9AD3-62062D01E64A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42" name="Graphic 141" descr="Flag with solid fill">
            <a:extLst>
              <a:ext uri="{FF2B5EF4-FFF2-40B4-BE49-F238E27FC236}">
                <a16:creationId xmlns:a16="http://schemas.microsoft.com/office/drawing/2014/main" id="{079D209A-E108-4275-AE8B-785E93C7F72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sp>
        <p:nvSpPr>
          <p:cNvPr id="169" name="Flowchart: Terminator 168">
            <a:extLst>
              <a:ext uri="{FF2B5EF4-FFF2-40B4-BE49-F238E27FC236}">
                <a16:creationId xmlns:a16="http://schemas.microsoft.com/office/drawing/2014/main" id="{DBDFFBD4-F260-4A75-BFC9-0CD405144385}"/>
              </a:ext>
            </a:extLst>
          </p:cNvPr>
          <p:cNvSpPr/>
          <p:nvPr/>
        </p:nvSpPr>
        <p:spPr>
          <a:xfrm>
            <a:off x="7563774" y="22107"/>
            <a:ext cx="4334841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Highlight the locations under the same category</a:t>
            </a:r>
          </a:p>
        </p:txBody>
      </p:sp>
      <p:pic>
        <p:nvPicPr>
          <p:cNvPr id="86" name="Graphic 85" descr="Right pointing backhand index with solid fill">
            <a:extLst>
              <a:ext uri="{FF2B5EF4-FFF2-40B4-BE49-F238E27FC236}">
                <a16:creationId xmlns:a16="http://schemas.microsoft.com/office/drawing/2014/main" id="{C08B8AC2-B4DB-4A89-9B83-397813FF513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 rot="16200000">
            <a:off x="10077682" y="1017223"/>
            <a:ext cx="682887" cy="682887"/>
          </a:xfrm>
          <a:prstGeom prst="rect">
            <a:avLst/>
          </a:prstGeom>
        </p:spPr>
      </p:pic>
      <p:pic>
        <p:nvPicPr>
          <p:cNvPr id="87" name="Graphic 86" descr="Badge Cross with solid fill">
            <a:extLst>
              <a:ext uri="{FF2B5EF4-FFF2-40B4-BE49-F238E27FC236}">
                <a16:creationId xmlns:a16="http://schemas.microsoft.com/office/drawing/2014/main" id="{3C47A773-E6F7-4588-9CD8-7071C56852F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205257" y="801321"/>
            <a:ext cx="255475" cy="2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2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55989" y="331256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BD632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8A27B36-382F-4242-BDF6-D489037FD2CA}"/>
              </a:ext>
            </a:extLst>
          </p:cNvPr>
          <p:cNvSpPr/>
          <p:nvPr/>
        </p:nvSpPr>
        <p:spPr>
          <a:xfrm>
            <a:off x="816699" y="1499948"/>
            <a:ext cx="740411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ALL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98F674B-B000-4644-B57F-97381F8FBBB2}"/>
              </a:ext>
            </a:extLst>
          </p:cNvPr>
          <p:cNvSpPr/>
          <p:nvPr/>
        </p:nvSpPr>
        <p:spPr>
          <a:xfrm>
            <a:off x="1957114" y="1499948"/>
            <a:ext cx="74041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Rides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2CCC069-794D-45FB-B93C-CFC1D1754CDA}"/>
              </a:ext>
            </a:extLst>
          </p:cNvPr>
          <p:cNvSpPr/>
          <p:nvPr/>
        </p:nvSpPr>
        <p:spPr>
          <a:xfrm>
            <a:off x="3097529" y="1499948"/>
            <a:ext cx="74041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F &amp; B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44952F1-DB11-4946-B0C4-30E14F326585}"/>
              </a:ext>
            </a:extLst>
          </p:cNvPr>
          <p:cNvSpPr/>
          <p:nvPr/>
        </p:nvSpPr>
        <p:spPr>
          <a:xfrm>
            <a:off x="4237944" y="1499948"/>
            <a:ext cx="74041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68050" y="847178"/>
            <a:ext cx="3472490" cy="5744187"/>
            <a:chOff x="8468050" y="847178"/>
            <a:chExt cx="3472490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455141" cy="5744187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8711403" y="843468"/>
            <a:ext cx="128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Category: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E3213E-EA08-4460-820A-D57054C2C302}"/>
              </a:ext>
            </a:extLst>
          </p:cNvPr>
          <p:cNvSpPr txBox="1"/>
          <p:nvPr/>
        </p:nvSpPr>
        <p:spPr>
          <a:xfrm>
            <a:off x="8723568" y="1180725"/>
            <a:ext cx="106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717900" y="1475304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462D7F9-5489-4EE7-B7AD-0B44D5E9B93F}"/>
              </a:ext>
            </a:extLst>
          </p:cNvPr>
          <p:cNvSpPr txBox="1"/>
          <p:nvPr/>
        </p:nvSpPr>
        <p:spPr>
          <a:xfrm>
            <a:off x="8732484" y="1479615"/>
            <a:ext cx="106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altLang="zh-C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ating</a:t>
            </a:r>
            <a:endParaRPr lang="en-GB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" name="Graphic 25" descr="Sort with solid fill">
            <a:extLst>
              <a:ext uri="{FF2B5EF4-FFF2-40B4-BE49-F238E27FC236}">
                <a16:creationId xmlns:a16="http://schemas.microsoft.com/office/drawing/2014/main" id="{5C711115-15DA-48BB-879D-C7A9E52EDB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57505" y="1549832"/>
            <a:ext cx="242455" cy="242455"/>
          </a:xfrm>
          <a:prstGeom prst="rect">
            <a:avLst/>
          </a:prstGeom>
        </p:spPr>
      </p:pic>
      <p:pic>
        <p:nvPicPr>
          <p:cNvPr id="68" name="Graphic 67" descr="Sort with solid fill">
            <a:extLst>
              <a:ext uri="{FF2B5EF4-FFF2-40B4-BE49-F238E27FC236}">
                <a16:creationId xmlns:a16="http://schemas.microsoft.com/office/drawing/2014/main" id="{0A293862-5A13-44C5-8DEA-929F2FBC0EE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35115" y="1229905"/>
            <a:ext cx="242455" cy="242455"/>
          </a:xfrm>
          <a:prstGeom prst="rect">
            <a:avLst/>
          </a:prstGeom>
        </p:spPr>
      </p:pic>
      <p:pic>
        <p:nvPicPr>
          <p:cNvPr id="72" name="Graphic 71" descr="Sort with solid fill">
            <a:extLst>
              <a:ext uri="{FF2B5EF4-FFF2-40B4-BE49-F238E27FC236}">
                <a16:creationId xmlns:a16="http://schemas.microsoft.com/office/drawing/2014/main" id="{BD9D3BFC-76A3-417E-B77C-A17E965ADB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71528" y="2171353"/>
            <a:ext cx="242455" cy="24245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354525" y="1184535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98A2AEA-D322-43E8-BF8A-8ADE69A7F01E}"/>
              </a:ext>
            </a:extLst>
          </p:cNvPr>
          <p:cNvGrpSpPr/>
          <p:nvPr/>
        </p:nvGrpSpPr>
        <p:grpSpPr>
          <a:xfrm>
            <a:off x="11359309" y="1496181"/>
            <a:ext cx="272580" cy="272580"/>
            <a:chOff x="5929066" y="2881509"/>
            <a:chExt cx="272580" cy="27258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8DD1FC9-6CCB-45DB-8423-4D8D5F3C792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9" name="Graphic 78" descr="Caret Down with solid fill">
              <a:extLst>
                <a:ext uri="{FF2B5EF4-FFF2-40B4-BE49-F238E27FC236}">
                  <a16:creationId xmlns:a16="http://schemas.microsoft.com/office/drawing/2014/main" id="{7DE6AFB6-5949-4559-BFFD-D01FEB3F4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DE7668DB-5097-44E7-BA27-18E352DEFAA9}"/>
              </a:ext>
            </a:extLst>
          </p:cNvPr>
          <p:cNvSpPr/>
          <p:nvPr/>
        </p:nvSpPr>
        <p:spPr>
          <a:xfrm>
            <a:off x="9647264" y="849309"/>
            <a:ext cx="74041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Rides</a:t>
            </a:r>
          </a:p>
        </p:txBody>
      </p:sp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EEAF9607-7317-4DB5-8FD6-52B80E8AF4A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84202" y="4569555"/>
            <a:ext cx="568737" cy="568737"/>
          </a:xfrm>
          <a:prstGeom prst="rect">
            <a:avLst/>
          </a:prstGeom>
        </p:spPr>
      </p:pic>
      <p:pic>
        <p:nvPicPr>
          <p:cNvPr id="113" name="Graphic 112" descr="Marker with solid fill">
            <a:extLst>
              <a:ext uri="{FF2B5EF4-FFF2-40B4-BE49-F238E27FC236}">
                <a16:creationId xmlns:a16="http://schemas.microsoft.com/office/drawing/2014/main" id="{672AD761-AA59-4BF4-9FBF-69C33DC8DC2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606068" y="2177707"/>
            <a:ext cx="568737" cy="568737"/>
          </a:xfrm>
          <a:prstGeom prst="rect">
            <a:avLst/>
          </a:prstGeom>
        </p:spPr>
      </p:pic>
      <p:pic>
        <p:nvPicPr>
          <p:cNvPr id="114" name="Graphic 113" descr="Marker with solid fill">
            <a:extLst>
              <a:ext uri="{FF2B5EF4-FFF2-40B4-BE49-F238E27FC236}">
                <a16:creationId xmlns:a16="http://schemas.microsoft.com/office/drawing/2014/main" id="{C29A45D2-46AC-47AF-8B7D-1AABA37D2AA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93420" y="2703512"/>
            <a:ext cx="568737" cy="568737"/>
          </a:xfrm>
          <a:prstGeom prst="rect">
            <a:avLst/>
          </a:prstGeom>
        </p:spPr>
      </p:pic>
      <p:pic>
        <p:nvPicPr>
          <p:cNvPr id="115" name="Graphic 114" descr="Marker with solid fill">
            <a:extLst>
              <a:ext uri="{FF2B5EF4-FFF2-40B4-BE49-F238E27FC236}">
                <a16:creationId xmlns:a16="http://schemas.microsoft.com/office/drawing/2014/main" id="{3987497A-96F8-4A7B-AE98-CBD5358EC87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2955" y="3408607"/>
            <a:ext cx="568737" cy="568737"/>
          </a:xfrm>
          <a:prstGeom prst="rect">
            <a:avLst/>
          </a:prstGeom>
        </p:spPr>
      </p:pic>
      <p:pic>
        <p:nvPicPr>
          <p:cNvPr id="116" name="Graphic 115" descr="Marker with solid fill">
            <a:extLst>
              <a:ext uri="{FF2B5EF4-FFF2-40B4-BE49-F238E27FC236}">
                <a16:creationId xmlns:a16="http://schemas.microsoft.com/office/drawing/2014/main" id="{BADB6559-F30B-4445-B336-2977D3BA8D5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18898" y="5193800"/>
            <a:ext cx="568737" cy="568737"/>
          </a:xfrm>
          <a:prstGeom prst="rect">
            <a:avLst/>
          </a:prstGeom>
        </p:spPr>
      </p:pic>
      <p:pic>
        <p:nvPicPr>
          <p:cNvPr id="117" name="Graphic 116" descr="Marker with solid fill">
            <a:extLst>
              <a:ext uri="{FF2B5EF4-FFF2-40B4-BE49-F238E27FC236}">
                <a16:creationId xmlns:a16="http://schemas.microsoft.com/office/drawing/2014/main" id="{25B3C1C0-A5C4-4486-8CD9-0EDDD587681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46068" y="2213100"/>
            <a:ext cx="568737" cy="568737"/>
          </a:xfrm>
          <a:prstGeom prst="rect">
            <a:avLst/>
          </a:prstGeom>
        </p:spPr>
      </p:pic>
      <p:pic>
        <p:nvPicPr>
          <p:cNvPr id="119" name="Picture 118" descr="Hi Panda">
            <a:extLst>
              <a:ext uri="{FF2B5EF4-FFF2-40B4-BE49-F238E27FC236}">
                <a16:creationId xmlns:a16="http://schemas.microsoft.com/office/drawing/2014/main" id="{7102D154-8501-4B34-8CC7-71899644FC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sp>
        <p:nvSpPr>
          <p:cNvPr id="120" name="Speech Bubble: Rectangle with Corners Rounded 119">
            <a:extLst>
              <a:ext uri="{FF2B5EF4-FFF2-40B4-BE49-F238E27FC236}">
                <a16:creationId xmlns:a16="http://schemas.microsoft.com/office/drawing/2014/main" id="{E244B478-6E1C-468F-A41F-3BD7CA0B997B}"/>
              </a:ext>
            </a:extLst>
          </p:cNvPr>
          <p:cNvSpPr/>
          <p:nvPr/>
        </p:nvSpPr>
        <p:spPr>
          <a:xfrm>
            <a:off x="5771798" y="4472414"/>
            <a:ext cx="2361089" cy="683227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Tap the icon to view the information of the locations !</a:t>
            </a:r>
          </a:p>
        </p:txBody>
      </p:sp>
      <p:sp>
        <p:nvSpPr>
          <p:cNvPr id="121" name="Speech Bubble: Rectangle with Corners Rounded 120">
            <a:extLst>
              <a:ext uri="{FF2B5EF4-FFF2-40B4-BE49-F238E27FC236}">
                <a16:creationId xmlns:a16="http://schemas.microsoft.com/office/drawing/2014/main" id="{267966A2-9B9D-4074-8A9F-C2749419B347}"/>
              </a:ext>
            </a:extLst>
          </p:cNvPr>
          <p:cNvSpPr/>
          <p:nvPr/>
        </p:nvSpPr>
        <p:spPr>
          <a:xfrm>
            <a:off x="5285403" y="2271769"/>
            <a:ext cx="2686081" cy="1920418"/>
          </a:xfrm>
          <a:prstGeom prst="wedgeRoundRectCallout">
            <a:avLst>
              <a:gd name="adj1" fmla="val -104439"/>
              <a:gd name="adj2" fmla="val 9063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B04008-6AF7-49B4-8976-E3B732E5B9BC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alphaModFix amt="70000"/>
          </a:blip>
          <a:srcRect l="21975" t="21733" r="8012" b="-574"/>
          <a:stretch/>
        </p:blipFill>
        <p:spPr>
          <a:xfrm>
            <a:off x="5383837" y="2660615"/>
            <a:ext cx="1804843" cy="7175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BB7A4B-1384-4BCE-AC37-F57BC65EB23B}"/>
              </a:ext>
            </a:extLst>
          </p:cNvPr>
          <p:cNvSpPr txBox="1"/>
          <p:nvPr/>
        </p:nvSpPr>
        <p:spPr>
          <a:xfrm>
            <a:off x="5300819" y="2310584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Tower</a:t>
            </a:r>
          </a:p>
        </p:txBody>
      </p:sp>
      <p:pic>
        <p:nvPicPr>
          <p:cNvPr id="144" name="Graphic 143" descr="Badge Cross with solid fill">
            <a:extLst>
              <a:ext uri="{FF2B5EF4-FFF2-40B4-BE49-F238E27FC236}">
                <a16:creationId xmlns:a16="http://schemas.microsoft.com/office/drawing/2014/main" id="{3F307AEE-D66E-4FF6-8EFF-49A8BB8C6A2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493967" y="2284139"/>
            <a:ext cx="313364" cy="313364"/>
          </a:xfrm>
          <a:prstGeom prst="rect">
            <a:avLst/>
          </a:prstGeom>
        </p:spPr>
      </p:pic>
      <p:grpSp>
        <p:nvGrpSpPr>
          <p:cNvPr id="145" name="Graphic 13" descr="Badge Follow outline">
            <a:extLst>
              <a:ext uri="{FF2B5EF4-FFF2-40B4-BE49-F238E27FC236}">
                <a16:creationId xmlns:a16="http://schemas.microsoft.com/office/drawing/2014/main" id="{9DDCA8A3-7885-4548-8EFD-740E5676DD6B}"/>
              </a:ext>
            </a:extLst>
          </p:cNvPr>
          <p:cNvGrpSpPr/>
          <p:nvPr/>
        </p:nvGrpSpPr>
        <p:grpSpPr>
          <a:xfrm rot="5400000">
            <a:off x="7194321" y="2323513"/>
            <a:ext cx="218736" cy="230023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598D5CA-16FA-4DE1-93ED-537791B70167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1B7DB03-712D-4CCA-BBD4-E31C4D1CC7A0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E5C3EF2-DF0E-4376-972F-FB4386641C5D}"/>
              </a:ext>
            </a:extLst>
          </p:cNvPr>
          <p:cNvSpPr txBox="1"/>
          <p:nvPr/>
        </p:nvSpPr>
        <p:spPr>
          <a:xfrm>
            <a:off x="5344845" y="3454238"/>
            <a:ext cx="214535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XXXXXXXXXXX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 requirement: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 </a:t>
            </a:r>
            <a:r>
              <a:rPr lang="en-GB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Yrs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Old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Reviews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XXXXXX</a:t>
            </a:r>
          </a:p>
          <a:p>
            <a:endParaRPr lang="en-GB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0CAA0CD-28F5-42C3-AEEC-52AB7874D853}"/>
              </a:ext>
            </a:extLst>
          </p:cNvPr>
          <p:cNvGrpSpPr/>
          <p:nvPr/>
        </p:nvGrpSpPr>
        <p:grpSpPr>
          <a:xfrm>
            <a:off x="7500274" y="2577097"/>
            <a:ext cx="300314" cy="1590428"/>
            <a:chOff x="11694785" y="1722741"/>
            <a:chExt cx="300314" cy="4286128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3EF9D65-A462-4E3C-8E13-4CED05645A9A}"/>
                </a:ext>
              </a:extLst>
            </p:cNvPr>
            <p:cNvSpPr/>
            <p:nvPr/>
          </p:nvSpPr>
          <p:spPr>
            <a:xfrm>
              <a:off x="11756343" y="1801121"/>
              <a:ext cx="180423" cy="414971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DFCDA9F-5A4A-426C-9D5B-2E37BA1B3AA8}"/>
                </a:ext>
              </a:extLst>
            </p:cNvPr>
            <p:cNvSpPr/>
            <p:nvPr/>
          </p:nvSpPr>
          <p:spPr>
            <a:xfrm>
              <a:off x="11762425" y="2185288"/>
              <a:ext cx="174342" cy="153681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Up with solid fill">
              <a:extLst>
                <a:ext uri="{FF2B5EF4-FFF2-40B4-BE49-F238E27FC236}">
                  <a16:creationId xmlns:a16="http://schemas.microsoft.com/office/drawing/2014/main" id="{2EC27F41-4871-4614-93B8-48806E43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623847"/>
            </a:xfrm>
            <a:prstGeom prst="rect">
              <a:avLst/>
            </a:prstGeom>
          </p:spPr>
        </p:pic>
        <p:pic>
          <p:nvPicPr>
            <p:cNvPr id="158" name="Graphic 157" descr="Caret Up with solid fill">
              <a:extLst>
                <a:ext uri="{FF2B5EF4-FFF2-40B4-BE49-F238E27FC236}">
                  <a16:creationId xmlns:a16="http://schemas.microsoft.com/office/drawing/2014/main" id="{27803DF5-8625-4A7D-A8E2-F4EFCF6C0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10800000">
              <a:off x="11694785" y="5546835"/>
              <a:ext cx="300314" cy="462034"/>
            </a:xfrm>
            <a:prstGeom prst="rect">
              <a:avLst/>
            </a:prstGeom>
          </p:spPr>
        </p:pic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36B20A8-5941-4CAD-B069-BBB9ADE1FB0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2181674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8C16485-5B84-44CC-8F08-D032684BEE9F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573311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Graphic 6" descr="Play outline">
            <a:extLst>
              <a:ext uri="{FF2B5EF4-FFF2-40B4-BE49-F238E27FC236}">
                <a16:creationId xmlns:a16="http://schemas.microsoft.com/office/drawing/2014/main" id="{C88D6C8B-7A0E-4085-90AD-5A340E3EE5C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142050" y="2846474"/>
            <a:ext cx="448581" cy="448581"/>
          </a:xfrm>
          <a:prstGeom prst="rect">
            <a:avLst/>
          </a:prstGeom>
        </p:spPr>
      </p:pic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0C914677-CB4F-4979-BA10-80E90050CC49}"/>
              </a:ext>
            </a:extLst>
          </p:cNvPr>
          <p:cNvCxnSpPr>
            <a:cxnSpLocks/>
          </p:cNvCxnSpPr>
          <p:nvPr/>
        </p:nvCxnSpPr>
        <p:spPr>
          <a:xfrm>
            <a:off x="8721462" y="1791796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F515D546-982A-4FA8-B1F4-79F2F056B578}"/>
              </a:ext>
            </a:extLst>
          </p:cNvPr>
          <p:cNvCxnSpPr>
            <a:cxnSpLocks/>
          </p:cNvCxnSpPr>
          <p:nvPr/>
        </p:nvCxnSpPr>
        <p:spPr>
          <a:xfrm>
            <a:off x="8721463" y="2113786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1DF02AD4-73CD-482B-83F2-8CECF152BBD8}"/>
              </a:ext>
            </a:extLst>
          </p:cNvPr>
          <p:cNvSpPr txBox="1"/>
          <p:nvPr/>
        </p:nvSpPr>
        <p:spPr>
          <a:xfrm>
            <a:off x="8730379" y="2111089"/>
            <a:ext cx="1611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Waiting Time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A0ABB548-AC90-439B-9AA9-949996F6A2AD}"/>
              </a:ext>
            </a:extLst>
          </p:cNvPr>
          <p:cNvSpPr txBox="1"/>
          <p:nvPr/>
        </p:nvSpPr>
        <p:spPr>
          <a:xfrm>
            <a:off x="8722486" y="1791796"/>
            <a:ext cx="1611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Walking Distance</a:t>
            </a:r>
          </a:p>
        </p:txBody>
      </p:sp>
      <p:pic>
        <p:nvPicPr>
          <p:cNvPr id="186" name="Graphic 185" descr="Sort with solid fill">
            <a:extLst>
              <a:ext uri="{FF2B5EF4-FFF2-40B4-BE49-F238E27FC236}">
                <a16:creationId xmlns:a16="http://schemas.microsoft.com/office/drawing/2014/main" id="{359BE506-E93E-41C2-80F6-EA362ECF2B3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74489" y="1826038"/>
            <a:ext cx="242455" cy="242455"/>
          </a:xfrm>
          <a:prstGeom prst="rect">
            <a:avLst/>
          </a:prstGeom>
        </p:spPr>
      </p:pic>
      <p:grpSp>
        <p:nvGrpSpPr>
          <p:cNvPr id="187" name="Group 186">
            <a:extLst>
              <a:ext uri="{FF2B5EF4-FFF2-40B4-BE49-F238E27FC236}">
                <a16:creationId xmlns:a16="http://schemas.microsoft.com/office/drawing/2014/main" id="{B1FF5C10-1F4C-49E4-A25C-9BD85E9E39E7}"/>
              </a:ext>
            </a:extLst>
          </p:cNvPr>
          <p:cNvGrpSpPr/>
          <p:nvPr/>
        </p:nvGrpSpPr>
        <p:grpSpPr>
          <a:xfrm>
            <a:off x="11354525" y="1810682"/>
            <a:ext cx="272580" cy="272580"/>
            <a:chOff x="5929066" y="2881509"/>
            <a:chExt cx="272580" cy="272580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BEBF24DC-03D5-4D61-84A4-6ADF249BCF89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9" name="Graphic 188" descr="Caret Down with solid fill">
              <a:extLst>
                <a:ext uri="{FF2B5EF4-FFF2-40B4-BE49-F238E27FC236}">
                  <a16:creationId xmlns:a16="http://schemas.microsoft.com/office/drawing/2014/main" id="{1F96DF9F-26C4-4B27-A8CB-645CC9ACD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AD4985A-0C67-4F13-B94E-B1B99BCBB955}"/>
              </a:ext>
            </a:extLst>
          </p:cNvPr>
          <p:cNvGrpSpPr/>
          <p:nvPr/>
        </p:nvGrpSpPr>
        <p:grpSpPr>
          <a:xfrm>
            <a:off x="11359854" y="2138418"/>
            <a:ext cx="272580" cy="272580"/>
            <a:chOff x="5929066" y="2881509"/>
            <a:chExt cx="272580" cy="272580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888B3FE1-7457-4898-82E7-A51B7AD8424E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2" name="Graphic 191" descr="Caret Down with solid fill">
              <a:extLst>
                <a:ext uri="{FF2B5EF4-FFF2-40B4-BE49-F238E27FC236}">
                  <a16:creationId xmlns:a16="http://schemas.microsoft.com/office/drawing/2014/main" id="{B04C9B16-8914-4EE1-936C-0D3CE5E91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9BCFBF1-F4FC-497C-9262-691AFEAFBB42}"/>
              </a:ext>
            </a:extLst>
          </p:cNvPr>
          <p:cNvCxnSpPr>
            <a:cxnSpLocks/>
          </p:cNvCxnSpPr>
          <p:nvPr/>
        </p:nvCxnSpPr>
        <p:spPr>
          <a:xfrm>
            <a:off x="8731817" y="2434861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4" name="Flowchart: Terminator 193">
            <a:extLst>
              <a:ext uri="{FF2B5EF4-FFF2-40B4-BE49-F238E27FC236}">
                <a16:creationId xmlns:a16="http://schemas.microsoft.com/office/drawing/2014/main" id="{F6FF3816-E71D-41C1-A703-EDD179625A31}"/>
              </a:ext>
            </a:extLst>
          </p:cNvPr>
          <p:cNvSpPr/>
          <p:nvPr/>
        </p:nvSpPr>
        <p:spPr>
          <a:xfrm>
            <a:off x="8717900" y="22107"/>
            <a:ext cx="3180715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Display Information of the location</a:t>
            </a: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088E6BD-414D-4C00-A047-C1545CBE9615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96" name="Graphic 195" descr="Flag with solid fill">
              <a:extLst>
                <a:ext uri="{FF2B5EF4-FFF2-40B4-BE49-F238E27FC236}">
                  <a16:creationId xmlns:a16="http://schemas.microsoft.com/office/drawing/2014/main" id="{FB5F30A7-B927-49DC-B9CF-8CBC358E2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26717C1-6021-4397-BD26-AC6B97EC42E4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98" name="Graphic 197" descr="Flag with solid fill">
            <a:extLst>
              <a:ext uri="{FF2B5EF4-FFF2-40B4-BE49-F238E27FC236}">
                <a16:creationId xmlns:a16="http://schemas.microsoft.com/office/drawing/2014/main" id="{BF503849-2C33-4E53-8C5F-CCCBA868D87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pic>
        <p:nvPicPr>
          <p:cNvPr id="94" name="Graphic 93" descr="Right pointing backhand index with solid fill">
            <a:extLst>
              <a:ext uri="{FF2B5EF4-FFF2-40B4-BE49-F238E27FC236}">
                <a16:creationId xmlns:a16="http://schemas.microsoft.com/office/drawing/2014/main" id="{4B5F12BE-EDD8-4E7E-BBA6-0BBA1479462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 rot="16200000">
            <a:off x="3515405" y="4956850"/>
            <a:ext cx="682887" cy="682887"/>
          </a:xfrm>
          <a:prstGeom prst="rect">
            <a:avLst/>
          </a:prstGeom>
        </p:spPr>
      </p:pic>
      <p:pic>
        <p:nvPicPr>
          <p:cNvPr id="95" name="Graphic 94" descr="Badge Cross with solid fill">
            <a:extLst>
              <a:ext uri="{FF2B5EF4-FFF2-40B4-BE49-F238E27FC236}">
                <a16:creationId xmlns:a16="http://schemas.microsoft.com/office/drawing/2014/main" id="{872DD091-0794-4496-92CF-ADD365686AD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205257" y="801321"/>
            <a:ext cx="255475" cy="2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5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55989" y="331256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BD632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8A27B36-382F-4242-BDF6-D489037FD2CA}"/>
              </a:ext>
            </a:extLst>
          </p:cNvPr>
          <p:cNvSpPr/>
          <p:nvPr/>
        </p:nvSpPr>
        <p:spPr>
          <a:xfrm>
            <a:off x="816699" y="1499948"/>
            <a:ext cx="740411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ALL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98F674B-B000-4644-B57F-97381F8FBBB2}"/>
              </a:ext>
            </a:extLst>
          </p:cNvPr>
          <p:cNvSpPr/>
          <p:nvPr/>
        </p:nvSpPr>
        <p:spPr>
          <a:xfrm>
            <a:off x="1957114" y="1499948"/>
            <a:ext cx="74041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Rides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2CCC069-794D-45FB-B93C-CFC1D1754CDA}"/>
              </a:ext>
            </a:extLst>
          </p:cNvPr>
          <p:cNvSpPr/>
          <p:nvPr/>
        </p:nvSpPr>
        <p:spPr>
          <a:xfrm>
            <a:off x="3097529" y="1499948"/>
            <a:ext cx="74041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F &amp; B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44952F1-DB11-4946-B0C4-30E14F326585}"/>
              </a:ext>
            </a:extLst>
          </p:cNvPr>
          <p:cNvSpPr/>
          <p:nvPr/>
        </p:nvSpPr>
        <p:spPr>
          <a:xfrm>
            <a:off x="4237944" y="1499948"/>
            <a:ext cx="74041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68050" y="847178"/>
            <a:ext cx="3472490" cy="5744187"/>
            <a:chOff x="8468050" y="847178"/>
            <a:chExt cx="3472490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455141" cy="5744187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6040CF-F20E-4020-950E-E3363CDDC5AB}"/>
              </a:ext>
            </a:extLst>
          </p:cNvPr>
          <p:cNvCxnSpPr>
            <a:cxnSpLocks/>
          </p:cNvCxnSpPr>
          <p:nvPr/>
        </p:nvCxnSpPr>
        <p:spPr>
          <a:xfrm>
            <a:off x="8714651" y="1801122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8711403" y="843468"/>
            <a:ext cx="128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Category: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E3213E-EA08-4460-820A-D57054C2C302}"/>
              </a:ext>
            </a:extLst>
          </p:cNvPr>
          <p:cNvSpPr txBox="1"/>
          <p:nvPr/>
        </p:nvSpPr>
        <p:spPr>
          <a:xfrm>
            <a:off x="8723568" y="1180725"/>
            <a:ext cx="106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717900" y="1475304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462D7F9-5489-4EE7-B7AD-0B44D5E9B93F}"/>
              </a:ext>
            </a:extLst>
          </p:cNvPr>
          <p:cNvSpPr txBox="1"/>
          <p:nvPr/>
        </p:nvSpPr>
        <p:spPr>
          <a:xfrm>
            <a:off x="8732484" y="1479615"/>
            <a:ext cx="106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altLang="zh-C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ating</a:t>
            </a:r>
            <a:endParaRPr lang="en-GB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8B95FDC-2730-4B9C-9409-2CE8E0CDB529}"/>
              </a:ext>
            </a:extLst>
          </p:cNvPr>
          <p:cNvCxnSpPr>
            <a:cxnSpLocks/>
          </p:cNvCxnSpPr>
          <p:nvPr/>
        </p:nvCxnSpPr>
        <p:spPr>
          <a:xfrm>
            <a:off x="8714650" y="596800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4651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8B539E0-5E8B-4472-878C-DEB0531A9364}"/>
              </a:ext>
            </a:extLst>
          </p:cNvPr>
          <p:cNvSpPr txBox="1"/>
          <p:nvPr/>
        </p:nvSpPr>
        <p:spPr>
          <a:xfrm>
            <a:off x="8723567" y="6287298"/>
            <a:ext cx="1611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Waiting Time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AE611A-FF09-4EAB-8ABA-2ACC9B18E91C}"/>
              </a:ext>
            </a:extLst>
          </p:cNvPr>
          <p:cNvSpPr txBox="1"/>
          <p:nvPr/>
        </p:nvSpPr>
        <p:spPr>
          <a:xfrm>
            <a:off x="8715674" y="5968005"/>
            <a:ext cx="1611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Walking Distance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722543" y="3298038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88F02DE-6CAD-4FFB-A001-13E77191C02D}"/>
              </a:ext>
            </a:extLst>
          </p:cNvPr>
          <p:cNvCxnSpPr>
            <a:cxnSpLocks/>
          </p:cNvCxnSpPr>
          <p:nvPr/>
        </p:nvCxnSpPr>
        <p:spPr>
          <a:xfrm>
            <a:off x="8723606" y="4783892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9930E-0BC1-44B1-B942-237E574F7234}"/>
              </a:ext>
            </a:extLst>
          </p:cNvPr>
          <p:cNvCxnSpPr>
            <a:cxnSpLocks/>
          </p:cNvCxnSpPr>
          <p:nvPr/>
        </p:nvCxnSpPr>
        <p:spPr>
          <a:xfrm>
            <a:off x="8714649" y="5405385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Sort with solid fill">
            <a:extLst>
              <a:ext uri="{FF2B5EF4-FFF2-40B4-BE49-F238E27FC236}">
                <a16:creationId xmlns:a16="http://schemas.microsoft.com/office/drawing/2014/main" id="{5C711115-15DA-48BB-879D-C7A9E52EDBE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657505" y="1549832"/>
            <a:ext cx="242455" cy="242455"/>
          </a:xfrm>
          <a:prstGeom prst="rect">
            <a:avLst/>
          </a:prstGeom>
        </p:spPr>
      </p:pic>
      <p:pic>
        <p:nvPicPr>
          <p:cNvPr id="68" name="Graphic 67" descr="Sort with solid fill">
            <a:extLst>
              <a:ext uri="{FF2B5EF4-FFF2-40B4-BE49-F238E27FC236}">
                <a16:creationId xmlns:a16="http://schemas.microsoft.com/office/drawing/2014/main" id="{0A293862-5A13-44C5-8DEA-929F2FBC0EE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635115" y="1229905"/>
            <a:ext cx="242455" cy="242455"/>
          </a:xfrm>
          <a:prstGeom prst="rect">
            <a:avLst/>
          </a:prstGeom>
        </p:spPr>
      </p:pic>
      <p:pic>
        <p:nvPicPr>
          <p:cNvPr id="72" name="Graphic 71" descr="Sort with solid fill">
            <a:extLst>
              <a:ext uri="{FF2B5EF4-FFF2-40B4-BE49-F238E27FC236}">
                <a16:creationId xmlns:a16="http://schemas.microsoft.com/office/drawing/2014/main" id="{BD9D3BFC-76A3-417E-B77C-A17E965ADB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715918" y="6334981"/>
            <a:ext cx="242455" cy="242455"/>
          </a:xfrm>
          <a:prstGeom prst="rect">
            <a:avLst/>
          </a:prstGeom>
        </p:spPr>
      </p:pic>
      <p:pic>
        <p:nvPicPr>
          <p:cNvPr id="74" name="Graphic 73" descr="Sort with solid fill">
            <a:extLst>
              <a:ext uri="{FF2B5EF4-FFF2-40B4-BE49-F238E27FC236}">
                <a16:creationId xmlns:a16="http://schemas.microsoft.com/office/drawing/2014/main" id="{80562F19-6600-442E-BD95-7BAAC744BBC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694311" y="6002247"/>
            <a:ext cx="242455" cy="24245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354525" y="1184535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98A2AEA-D322-43E8-BF8A-8ADE69A7F01E}"/>
              </a:ext>
            </a:extLst>
          </p:cNvPr>
          <p:cNvGrpSpPr/>
          <p:nvPr/>
        </p:nvGrpSpPr>
        <p:grpSpPr>
          <a:xfrm rot="10800000">
            <a:off x="11359309" y="1496181"/>
            <a:ext cx="272580" cy="272580"/>
            <a:chOff x="5929066" y="2881509"/>
            <a:chExt cx="272580" cy="27258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8DD1FC9-6CCB-45DB-8423-4D8D5F3C792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9" name="Graphic 78" descr="Caret Down with solid fill">
              <a:extLst>
                <a:ext uri="{FF2B5EF4-FFF2-40B4-BE49-F238E27FC236}">
                  <a16:creationId xmlns:a16="http://schemas.microsoft.com/office/drawing/2014/main" id="{7DE6AFB6-5949-4559-BFFD-D01FEB3F4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DFEEAB-DD22-4745-85AF-BBDD5F81F345}"/>
              </a:ext>
            </a:extLst>
          </p:cNvPr>
          <p:cNvGrpSpPr/>
          <p:nvPr/>
        </p:nvGrpSpPr>
        <p:grpSpPr>
          <a:xfrm>
            <a:off x="11426313" y="5978234"/>
            <a:ext cx="272580" cy="272580"/>
            <a:chOff x="5929066" y="2881509"/>
            <a:chExt cx="272580" cy="27258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169926C-C136-462D-88DC-F703EC35A76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2" name="Graphic 81" descr="Caret Down with solid fill">
              <a:extLst>
                <a:ext uri="{FF2B5EF4-FFF2-40B4-BE49-F238E27FC236}">
                  <a16:creationId xmlns:a16="http://schemas.microsoft.com/office/drawing/2014/main" id="{22552A89-1236-4FF6-9D68-05EA26BA2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DC7D369-F64D-4A7F-A659-99FBD922DBAF}"/>
              </a:ext>
            </a:extLst>
          </p:cNvPr>
          <p:cNvGrpSpPr/>
          <p:nvPr/>
        </p:nvGrpSpPr>
        <p:grpSpPr>
          <a:xfrm>
            <a:off x="11439885" y="6313404"/>
            <a:ext cx="272580" cy="272580"/>
            <a:chOff x="5929066" y="2881509"/>
            <a:chExt cx="272580" cy="27258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0E566ED-1677-452A-88B8-6776BC77761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5" name="Graphic 84" descr="Caret Down with solid fill">
              <a:extLst>
                <a:ext uri="{FF2B5EF4-FFF2-40B4-BE49-F238E27FC236}">
                  <a16:creationId xmlns:a16="http://schemas.microsoft.com/office/drawing/2014/main" id="{75AF5AD2-B0AB-4113-B319-0D115A40B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DE7668DB-5097-44E7-BA27-18E352DEFAA9}"/>
              </a:ext>
            </a:extLst>
          </p:cNvPr>
          <p:cNvSpPr/>
          <p:nvPr/>
        </p:nvSpPr>
        <p:spPr>
          <a:xfrm>
            <a:off x="9647264" y="849309"/>
            <a:ext cx="74041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Rides</a:t>
            </a:r>
          </a:p>
        </p:txBody>
      </p:sp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EEAF9607-7317-4DB5-8FD6-52B80E8AF4A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484202" y="4569555"/>
            <a:ext cx="568737" cy="568737"/>
          </a:xfrm>
          <a:prstGeom prst="rect">
            <a:avLst/>
          </a:prstGeom>
        </p:spPr>
      </p:pic>
      <p:grpSp>
        <p:nvGrpSpPr>
          <p:cNvPr id="103" name="Graphic 75" descr="Badge 1 outline">
            <a:extLst>
              <a:ext uri="{FF2B5EF4-FFF2-40B4-BE49-F238E27FC236}">
                <a16:creationId xmlns:a16="http://schemas.microsoft.com/office/drawing/2014/main" id="{66997C3F-177A-4E82-9EDF-05BEC0EC7360}"/>
              </a:ext>
            </a:extLst>
          </p:cNvPr>
          <p:cNvGrpSpPr/>
          <p:nvPr/>
        </p:nvGrpSpPr>
        <p:grpSpPr>
          <a:xfrm>
            <a:off x="8813062" y="1889619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6216937-B24D-4721-AAE3-1332EB08301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C7CCF0-BEC2-48DF-9C16-3747E33C5730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06" name="Graphic 86" descr="Badge outline">
            <a:extLst>
              <a:ext uri="{FF2B5EF4-FFF2-40B4-BE49-F238E27FC236}">
                <a16:creationId xmlns:a16="http://schemas.microsoft.com/office/drawing/2014/main" id="{B737CFF8-C955-4D8F-A2D4-6C7BCBA21715}"/>
              </a:ext>
            </a:extLst>
          </p:cNvPr>
          <p:cNvGrpSpPr/>
          <p:nvPr/>
        </p:nvGrpSpPr>
        <p:grpSpPr>
          <a:xfrm>
            <a:off x="8798183" y="3412453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E5E8035-B725-4302-B6AC-2405CE929E1F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EF97527-36BF-41AA-815D-A8925F936384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09" name="Graphic 87" descr="Badge 3 outline">
            <a:extLst>
              <a:ext uri="{FF2B5EF4-FFF2-40B4-BE49-F238E27FC236}">
                <a16:creationId xmlns:a16="http://schemas.microsoft.com/office/drawing/2014/main" id="{16598429-468B-45A3-8642-D144DE8A94BD}"/>
              </a:ext>
            </a:extLst>
          </p:cNvPr>
          <p:cNvGrpSpPr/>
          <p:nvPr/>
        </p:nvGrpSpPr>
        <p:grpSpPr>
          <a:xfrm>
            <a:off x="8798183" y="4880327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3B5399E-9C87-415A-BA0A-60D1717843EC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A5AD14A-3B03-4BF4-AE21-A1076C9FFF5E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12" name="Graphic 111" descr="Badge 4 outline">
            <a:extLst>
              <a:ext uri="{FF2B5EF4-FFF2-40B4-BE49-F238E27FC236}">
                <a16:creationId xmlns:a16="http://schemas.microsoft.com/office/drawing/2014/main" id="{B3CBDD4E-5AAF-4C3E-93D4-F372A90DAC0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779658" y="5468421"/>
            <a:ext cx="258946" cy="258946"/>
          </a:xfrm>
          <a:prstGeom prst="rect">
            <a:avLst/>
          </a:prstGeom>
        </p:spPr>
      </p:pic>
      <p:pic>
        <p:nvPicPr>
          <p:cNvPr id="113" name="Graphic 112" descr="Marker with solid fill">
            <a:extLst>
              <a:ext uri="{FF2B5EF4-FFF2-40B4-BE49-F238E27FC236}">
                <a16:creationId xmlns:a16="http://schemas.microsoft.com/office/drawing/2014/main" id="{672AD761-AA59-4BF4-9FBF-69C33DC8DC2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606068" y="2177707"/>
            <a:ext cx="568737" cy="568737"/>
          </a:xfrm>
          <a:prstGeom prst="rect">
            <a:avLst/>
          </a:prstGeom>
        </p:spPr>
      </p:pic>
      <p:pic>
        <p:nvPicPr>
          <p:cNvPr id="114" name="Graphic 113" descr="Marker with solid fill">
            <a:extLst>
              <a:ext uri="{FF2B5EF4-FFF2-40B4-BE49-F238E27FC236}">
                <a16:creationId xmlns:a16="http://schemas.microsoft.com/office/drawing/2014/main" id="{C29A45D2-46AC-47AF-8B7D-1AABA37D2AA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93420" y="2703512"/>
            <a:ext cx="568737" cy="568737"/>
          </a:xfrm>
          <a:prstGeom prst="rect">
            <a:avLst/>
          </a:prstGeom>
        </p:spPr>
      </p:pic>
      <p:pic>
        <p:nvPicPr>
          <p:cNvPr id="115" name="Graphic 114" descr="Marker with solid fill">
            <a:extLst>
              <a:ext uri="{FF2B5EF4-FFF2-40B4-BE49-F238E27FC236}">
                <a16:creationId xmlns:a16="http://schemas.microsoft.com/office/drawing/2014/main" id="{3987497A-96F8-4A7B-AE98-CBD5358EC87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362955" y="3408607"/>
            <a:ext cx="568737" cy="568737"/>
          </a:xfrm>
          <a:prstGeom prst="rect">
            <a:avLst/>
          </a:prstGeom>
        </p:spPr>
      </p:pic>
      <p:pic>
        <p:nvPicPr>
          <p:cNvPr id="116" name="Graphic 115" descr="Marker with solid fill">
            <a:extLst>
              <a:ext uri="{FF2B5EF4-FFF2-40B4-BE49-F238E27FC236}">
                <a16:creationId xmlns:a16="http://schemas.microsoft.com/office/drawing/2014/main" id="{BADB6559-F30B-4445-B336-2977D3BA8D5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218898" y="5193800"/>
            <a:ext cx="568737" cy="568737"/>
          </a:xfrm>
          <a:prstGeom prst="rect">
            <a:avLst/>
          </a:prstGeom>
        </p:spPr>
      </p:pic>
      <p:pic>
        <p:nvPicPr>
          <p:cNvPr id="117" name="Graphic 116" descr="Marker with solid fill">
            <a:extLst>
              <a:ext uri="{FF2B5EF4-FFF2-40B4-BE49-F238E27FC236}">
                <a16:creationId xmlns:a16="http://schemas.microsoft.com/office/drawing/2014/main" id="{25B3C1C0-A5C4-4486-8CD9-0EDDD587681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646068" y="2213100"/>
            <a:ext cx="568737" cy="568737"/>
          </a:xfrm>
          <a:prstGeom prst="rect">
            <a:avLst/>
          </a:prstGeom>
        </p:spPr>
      </p:pic>
      <p:pic>
        <p:nvPicPr>
          <p:cNvPr id="119" name="Picture 118" descr="Hi Panda">
            <a:extLst>
              <a:ext uri="{FF2B5EF4-FFF2-40B4-BE49-F238E27FC236}">
                <a16:creationId xmlns:a16="http://schemas.microsoft.com/office/drawing/2014/main" id="{7102D154-8501-4B34-8CC7-71899644FC0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sp>
        <p:nvSpPr>
          <p:cNvPr id="120" name="Speech Bubble: Rectangle with Corners Rounded 119">
            <a:extLst>
              <a:ext uri="{FF2B5EF4-FFF2-40B4-BE49-F238E27FC236}">
                <a16:creationId xmlns:a16="http://schemas.microsoft.com/office/drawing/2014/main" id="{E244B478-6E1C-468F-A41F-3BD7CA0B997B}"/>
              </a:ext>
            </a:extLst>
          </p:cNvPr>
          <p:cNvSpPr/>
          <p:nvPr/>
        </p:nvSpPr>
        <p:spPr>
          <a:xfrm>
            <a:off x="5771798" y="4472414"/>
            <a:ext cx="2361089" cy="683227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Tap the icon to view the information of the locations !</a:t>
            </a:r>
          </a:p>
        </p:txBody>
      </p:sp>
      <p:sp>
        <p:nvSpPr>
          <p:cNvPr id="121" name="Speech Bubble: Rectangle with Corners Rounded 120">
            <a:extLst>
              <a:ext uri="{FF2B5EF4-FFF2-40B4-BE49-F238E27FC236}">
                <a16:creationId xmlns:a16="http://schemas.microsoft.com/office/drawing/2014/main" id="{267966A2-9B9D-4074-8A9F-C2749419B347}"/>
              </a:ext>
            </a:extLst>
          </p:cNvPr>
          <p:cNvSpPr/>
          <p:nvPr/>
        </p:nvSpPr>
        <p:spPr>
          <a:xfrm>
            <a:off x="5249891" y="2271769"/>
            <a:ext cx="2686081" cy="1920418"/>
          </a:xfrm>
          <a:prstGeom prst="wedgeRoundRectCallout">
            <a:avLst>
              <a:gd name="adj1" fmla="val -104439"/>
              <a:gd name="adj2" fmla="val 9063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B04008-6AF7-49B4-8976-E3B732E5B9BC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alphaModFix amt="70000"/>
          </a:blip>
          <a:srcRect l="21975" t="21733" r="8012" b="-574"/>
          <a:stretch/>
        </p:blipFill>
        <p:spPr>
          <a:xfrm>
            <a:off x="5383837" y="2660615"/>
            <a:ext cx="1804843" cy="7175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BB7A4B-1384-4BCE-AC37-F57BC65EB23B}"/>
              </a:ext>
            </a:extLst>
          </p:cNvPr>
          <p:cNvSpPr txBox="1"/>
          <p:nvPr/>
        </p:nvSpPr>
        <p:spPr>
          <a:xfrm>
            <a:off x="5300819" y="2310584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Tower</a:t>
            </a:r>
          </a:p>
        </p:txBody>
      </p:sp>
      <p:grpSp>
        <p:nvGrpSpPr>
          <p:cNvPr id="122" name="Graphic 13" descr="Badge Follow outline">
            <a:extLst>
              <a:ext uri="{FF2B5EF4-FFF2-40B4-BE49-F238E27FC236}">
                <a16:creationId xmlns:a16="http://schemas.microsoft.com/office/drawing/2014/main" id="{F9FC9E39-F126-40DE-B8E4-09DAE28C7AF5}"/>
              </a:ext>
            </a:extLst>
          </p:cNvPr>
          <p:cNvGrpSpPr/>
          <p:nvPr/>
        </p:nvGrpSpPr>
        <p:grpSpPr>
          <a:xfrm rot="5400000">
            <a:off x="11480104" y="1935217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A17BEC8-263F-4F81-A86F-9F42AE6AEC7A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5685619-7C3E-4229-BFD9-64976BBB7B5A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D62B69E-A1EC-4AD2-8858-ECB86C7A6861}"/>
              </a:ext>
            </a:extLst>
          </p:cNvPr>
          <p:cNvGrpSpPr/>
          <p:nvPr/>
        </p:nvGrpSpPr>
        <p:grpSpPr>
          <a:xfrm>
            <a:off x="11696528" y="1712079"/>
            <a:ext cx="300314" cy="4298743"/>
            <a:chOff x="11694785" y="1722741"/>
            <a:chExt cx="300314" cy="428613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D145B4E-41E2-4806-ABD0-5E39AC7047B9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B4ABE7A9-6EFE-4E8A-AAA3-ACDBB7F72EEF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8" name="Graphic 127" descr="Caret Up with solid fill">
              <a:extLst>
                <a:ext uri="{FF2B5EF4-FFF2-40B4-BE49-F238E27FC236}">
                  <a16:creationId xmlns:a16="http://schemas.microsoft.com/office/drawing/2014/main" id="{7EB67E46-0021-44B7-809F-391FCD81E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129" name="Graphic 128" descr="Caret Up with solid fill">
              <a:extLst>
                <a:ext uri="{FF2B5EF4-FFF2-40B4-BE49-F238E27FC236}">
                  <a16:creationId xmlns:a16="http://schemas.microsoft.com/office/drawing/2014/main" id="{F0DC6FA3-58AF-42D5-94FB-A3B8F280E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E750A23-6F91-4490-86DF-401AAD8B31AC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DA2151A-4402-4B3B-95C7-BC13C025B019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2" name="Graphic 13" descr="Badge Follow outline">
            <a:extLst>
              <a:ext uri="{FF2B5EF4-FFF2-40B4-BE49-F238E27FC236}">
                <a16:creationId xmlns:a16="http://schemas.microsoft.com/office/drawing/2014/main" id="{87223531-B791-493B-AFA1-C692DA4BD247}"/>
              </a:ext>
            </a:extLst>
          </p:cNvPr>
          <p:cNvGrpSpPr/>
          <p:nvPr/>
        </p:nvGrpSpPr>
        <p:grpSpPr>
          <a:xfrm rot="5400000">
            <a:off x="11489106" y="3385979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ABB7139-3501-42AF-A378-9D55034B6A0B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30B6076-5450-4E1B-9509-D15DAF7616FD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35" name="Graphic 13" descr="Badge Follow outline">
            <a:extLst>
              <a:ext uri="{FF2B5EF4-FFF2-40B4-BE49-F238E27FC236}">
                <a16:creationId xmlns:a16="http://schemas.microsoft.com/office/drawing/2014/main" id="{74543DC9-08F1-4B45-94D0-924F846EDA51}"/>
              </a:ext>
            </a:extLst>
          </p:cNvPr>
          <p:cNvGrpSpPr/>
          <p:nvPr/>
        </p:nvGrpSpPr>
        <p:grpSpPr>
          <a:xfrm rot="5400000">
            <a:off x="11480925" y="4901867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8C4AC06-F485-4D99-9950-34AA63E88FF7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832DF73-B294-4872-AEC0-09B890C276B9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DBC4A70-6CEF-43A8-A22E-555FAF440C93}"/>
              </a:ext>
            </a:extLst>
          </p:cNvPr>
          <p:cNvGrpSpPr/>
          <p:nvPr/>
        </p:nvGrpSpPr>
        <p:grpSpPr>
          <a:xfrm rot="10800000">
            <a:off x="11183318" y="1913878"/>
            <a:ext cx="225020" cy="248092"/>
            <a:chOff x="5929066" y="2881509"/>
            <a:chExt cx="272580" cy="27258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4235BDC-5CE9-4FA5-9BFE-3E4F3F2A885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0" name="Graphic 139" descr="Caret Down with solid fill">
              <a:extLst>
                <a:ext uri="{FF2B5EF4-FFF2-40B4-BE49-F238E27FC236}">
                  <a16:creationId xmlns:a16="http://schemas.microsoft.com/office/drawing/2014/main" id="{86426DA0-5814-4930-A056-7C5D04A2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44" name="Graphic 143" descr="Badge Cross with solid fill">
            <a:extLst>
              <a:ext uri="{FF2B5EF4-FFF2-40B4-BE49-F238E27FC236}">
                <a16:creationId xmlns:a16="http://schemas.microsoft.com/office/drawing/2014/main" id="{3F307AEE-D66E-4FF6-8EFF-49A8BB8C6A2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493967" y="2284139"/>
            <a:ext cx="313364" cy="313364"/>
          </a:xfrm>
          <a:prstGeom prst="rect">
            <a:avLst/>
          </a:prstGeom>
        </p:spPr>
      </p:pic>
      <p:grpSp>
        <p:nvGrpSpPr>
          <p:cNvPr id="145" name="Graphic 13" descr="Badge Follow outline">
            <a:extLst>
              <a:ext uri="{FF2B5EF4-FFF2-40B4-BE49-F238E27FC236}">
                <a16:creationId xmlns:a16="http://schemas.microsoft.com/office/drawing/2014/main" id="{9DDCA8A3-7885-4548-8EFD-740E5676DD6B}"/>
              </a:ext>
            </a:extLst>
          </p:cNvPr>
          <p:cNvGrpSpPr/>
          <p:nvPr/>
        </p:nvGrpSpPr>
        <p:grpSpPr>
          <a:xfrm rot="5400000">
            <a:off x="7194321" y="2323513"/>
            <a:ext cx="218736" cy="230023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598D5CA-16FA-4DE1-93ED-537791B70167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1B7DB03-712D-4CCA-BBD4-E31C4D1CC7A0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E5C3EF2-DF0E-4376-972F-FB4386641C5D}"/>
              </a:ext>
            </a:extLst>
          </p:cNvPr>
          <p:cNvSpPr txBox="1"/>
          <p:nvPr/>
        </p:nvSpPr>
        <p:spPr>
          <a:xfrm>
            <a:off x="5344845" y="3454238"/>
            <a:ext cx="214535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XXXXXXXXXXX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 requirement: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 </a:t>
            </a:r>
            <a:r>
              <a:rPr lang="en-GB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Yrs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Old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Comments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XXXXXX</a:t>
            </a:r>
          </a:p>
          <a:p>
            <a:endParaRPr lang="en-GB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451BE23-BC0D-4AB3-AC49-1BAF0A9CAF49}"/>
              </a:ext>
            </a:extLst>
          </p:cNvPr>
          <p:cNvGrpSpPr/>
          <p:nvPr/>
        </p:nvGrpSpPr>
        <p:grpSpPr>
          <a:xfrm>
            <a:off x="11184577" y="4890200"/>
            <a:ext cx="225020" cy="248092"/>
            <a:chOff x="5929066" y="2881509"/>
            <a:chExt cx="272580" cy="272580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28EDCDB-D391-4A01-9E14-F7984E90821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0" name="Graphic 149" descr="Caret Down with solid fill">
              <a:extLst>
                <a:ext uri="{FF2B5EF4-FFF2-40B4-BE49-F238E27FC236}">
                  <a16:creationId xmlns:a16="http://schemas.microsoft.com/office/drawing/2014/main" id="{2914582E-E737-41EF-9BB8-53064657E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8B2CA45-2528-498A-9799-2183AC448F58}"/>
              </a:ext>
            </a:extLst>
          </p:cNvPr>
          <p:cNvGrpSpPr/>
          <p:nvPr/>
        </p:nvGrpSpPr>
        <p:grpSpPr>
          <a:xfrm>
            <a:off x="11196439" y="5468672"/>
            <a:ext cx="225020" cy="248092"/>
            <a:chOff x="5929066" y="2881509"/>
            <a:chExt cx="272580" cy="272580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3E33320-C09C-48C7-9776-5CC7919E236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3" name="Graphic 152" descr="Caret Down with solid fill">
              <a:extLst>
                <a:ext uri="{FF2B5EF4-FFF2-40B4-BE49-F238E27FC236}">
                  <a16:creationId xmlns:a16="http://schemas.microsoft.com/office/drawing/2014/main" id="{54388F0A-A781-4429-BC41-06F034BE4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54" name="Graphic 13" descr="Badge Follow outline">
            <a:extLst>
              <a:ext uri="{FF2B5EF4-FFF2-40B4-BE49-F238E27FC236}">
                <a16:creationId xmlns:a16="http://schemas.microsoft.com/office/drawing/2014/main" id="{CC751BE5-8D61-411B-9C56-39C1E4C6FE06}"/>
              </a:ext>
            </a:extLst>
          </p:cNvPr>
          <p:cNvGrpSpPr/>
          <p:nvPr/>
        </p:nvGrpSpPr>
        <p:grpSpPr>
          <a:xfrm rot="5400000">
            <a:off x="11491303" y="5498513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0C15F57-B5C5-4242-BCB2-2171489A36F1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FB69377-4FA3-42F7-BCA3-9F56B5D8EBCF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0CAA0CD-28F5-42C3-AEEC-52AB7874D853}"/>
              </a:ext>
            </a:extLst>
          </p:cNvPr>
          <p:cNvGrpSpPr/>
          <p:nvPr/>
        </p:nvGrpSpPr>
        <p:grpSpPr>
          <a:xfrm>
            <a:off x="7500274" y="2577097"/>
            <a:ext cx="300314" cy="1590428"/>
            <a:chOff x="11694785" y="1722741"/>
            <a:chExt cx="300314" cy="4286128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3EF9D65-A462-4E3C-8E13-4CED05645A9A}"/>
                </a:ext>
              </a:extLst>
            </p:cNvPr>
            <p:cNvSpPr/>
            <p:nvPr/>
          </p:nvSpPr>
          <p:spPr>
            <a:xfrm>
              <a:off x="11756343" y="1801121"/>
              <a:ext cx="180423" cy="414971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DFCDA9F-5A4A-426C-9D5B-2E37BA1B3AA8}"/>
                </a:ext>
              </a:extLst>
            </p:cNvPr>
            <p:cNvSpPr/>
            <p:nvPr/>
          </p:nvSpPr>
          <p:spPr>
            <a:xfrm>
              <a:off x="11762425" y="2185288"/>
              <a:ext cx="174342" cy="153681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Up with solid fill">
              <a:extLst>
                <a:ext uri="{FF2B5EF4-FFF2-40B4-BE49-F238E27FC236}">
                  <a16:creationId xmlns:a16="http://schemas.microsoft.com/office/drawing/2014/main" id="{2EC27F41-4871-4614-93B8-48806E43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623847"/>
            </a:xfrm>
            <a:prstGeom prst="rect">
              <a:avLst/>
            </a:prstGeom>
          </p:spPr>
        </p:pic>
        <p:pic>
          <p:nvPicPr>
            <p:cNvPr id="158" name="Graphic 157" descr="Caret Up with solid fill">
              <a:extLst>
                <a:ext uri="{FF2B5EF4-FFF2-40B4-BE49-F238E27FC236}">
                  <a16:creationId xmlns:a16="http://schemas.microsoft.com/office/drawing/2014/main" id="{27803DF5-8625-4A7D-A8E2-F4EFCF6C0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 rot="10800000">
              <a:off x="11694785" y="5546835"/>
              <a:ext cx="300314" cy="462034"/>
            </a:xfrm>
            <a:prstGeom prst="rect">
              <a:avLst/>
            </a:prstGeom>
          </p:spPr>
        </p:pic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36B20A8-5941-4CAD-B069-BBB9ADE1FB0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2181674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8C16485-5B84-44CC-8F08-D032684BEE9F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573311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Graphic 6" descr="Play outline">
            <a:extLst>
              <a:ext uri="{FF2B5EF4-FFF2-40B4-BE49-F238E27FC236}">
                <a16:creationId xmlns:a16="http://schemas.microsoft.com/office/drawing/2014/main" id="{C88D6C8B-7A0E-4085-90AD-5A340E3EE5C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142050" y="2846474"/>
            <a:ext cx="448581" cy="448581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B8C23F5E-04FD-441A-A168-D8A7E40C92E4}"/>
              </a:ext>
            </a:extLst>
          </p:cNvPr>
          <p:cNvSpPr txBox="1"/>
          <p:nvPr/>
        </p:nvSpPr>
        <p:spPr>
          <a:xfrm>
            <a:off x="9057554" y="4830795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Tower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F04F3AA-8352-468E-AE3F-FF0EBA3C5535}"/>
              </a:ext>
            </a:extLst>
          </p:cNvPr>
          <p:cNvSpPr txBox="1"/>
          <p:nvPr/>
        </p:nvSpPr>
        <p:spPr>
          <a:xfrm>
            <a:off x="9057553" y="1823364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51E865C-7846-4341-AB11-FCF46A4D5A07}"/>
              </a:ext>
            </a:extLst>
          </p:cNvPr>
          <p:cNvSpPr txBox="1"/>
          <p:nvPr/>
        </p:nvSpPr>
        <p:spPr>
          <a:xfrm>
            <a:off x="9067203" y="543201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Spin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4FA3885-58C3-43F7-9C6B-0BB106B9FF90}"/>
              </a:ext>
            </a:extLst>
          </p:cNvPr>
          <p:cNvSpPr txBox="1"/>
          <p:nvPr/>
        </p:nvSpPr>
        <p:spPr>
          <a:xfrm>
            <a:off x="9083643" y="3359957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4D392C0-E60C-4180-B08D-5AA76409FD4A}"/>
              </a:ext>
            </a:extLst>
          </p:cNvPr>
          <p:cNvGrpSpPr/>
          <p:nvPr/>
        </p:nvGrpSpPr>
        <p:grpSpPr>
          <a:xfrm rot="10800000">
            <a:off x="11184711" y="3361624"/>
            <a:ext cx="225020" cy="248092"/>
            <a:chOff x="5929066" y="2881509"/>
            <a:chExt cx="272580" cy="272580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6EF85CC-09A1-40B7-BE5A-2BCBAA293549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7" name="Graphic 166" descr="Caret Down with solid fill">
              <a:extLst>
                <a:ext uri="{FF2B5EF4-FFF2-40B4-BE49-F238E27FC236}">
                  <a16:creationId xmlns:a16="http://schemas.microsoft.com/office/drawing/2014/main" id="{52AE8BD7-EAA9-40C0-8384-7F3ADB20F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68" name="Picture 167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99605AD6-2D37-4DD8-AB8F-0FDDC42C256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655" y="2191473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CB87851D-48A8-4A65-BAD4-9E91F208D77B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l="7390" t="164" r="9353" b="3414"/>
          <a:stretch/>
        </p:blipFill>
        <p:spPr>
          <a:xfrm>
            <a:off x="9154079" y="3693961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C400152B-DE78-41FB-8DE0-9272ADE385F8}"/>
              </a:ext>
            </a:extLst>
          </p:cNvPr>
          <p:cNvSpPr txBox="1"/>
          <p:nvPr/>
        </p:nvSpPr>
        <p:spPr>
          <a:xfrm>
            <a:off x="9060120" y="2940749"/>
            <a:ext cx="20320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Rating: </a:t>
            </a:r>
            <a:endParaRPr lang="en-GB" sz="105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Graphic 32" descr="Rating 3 Star with solid fill">
            <a:extLst>
              <a:ext uri="{FF2B5EF4-FFF2-40B4-BE49-F238E27FC236}">
                <a16:creationId xmlns:a16="http://schemas.microsoft.com/office/drawing/2014/main" id="{DAF71EC3-4533-4131-8E25-2800994721FD}"/>
              </a:ext>
            </a:extLst>
          </p:cNvPr>
          <p:cNvSpPr/>
          <p:nvPr/>
        </p:nvSpPr>
        <p:spPr>
          <a:xfrm>
            <a:off x="9705798" y="2969113"/>
            <a:ext cx="475571" cy="167574"/>
          </a:xfrm>
          <a:custGeom>
            <a:avLst/>
            <a:gdLst>
              <a:gd name="connsiteX0" fmla="*/ 545628 w 545628"/>
              <a:gd name="connsiteY0" fmla="*/ 68945 h 183852"/>
              <a:gd name="connsiteX1" fmla="*/ 476683 w 545628"/>
              <a:gd name="connsiteY1" fmla="*/ 68945 h 183852"/>
              <a:gd name="connsiteX2" fmla="*/ 453702 w 545628"/>
              <a:gd name="connsiteY2" fmla="*/ 0 h 183852"/>
              <a:gd name="connsiteX3" fmla="*/ 430720 w 545628"/>
              <a:gd name="connsiteY3" fmla="*/ 68945 h 183852"/>
              <a:gd name="connsiteX4" fmla="*/ 364741 w 545628"/>
              <a:gd name="connsiteY4" fmla="*/ 68945 h 183852"/>
              <a:gd name="connsiteX5" fmla="*/ 361775 w 545628"/>
              <a:gd name="connsiteY5" fmla="*/ 68945 h 183852"/>
              <a:gd name="connsiteX6" fmla="*/ 295796 w 545628"/>
              <a:gd name="connsiteY6" fmla="*/ 68945 h 183852"/>
              <a:gd name="connsiteX7" fmla="*/ 272814 w 545628"/>
              <a:gd name="connsiteY7" fmla="*/ 0 h 183852"/>
              <a:gd name="connsiteX8" fmla="*/ 249832 w 545628"/>
              <a:gd name="connsiteY8" fmla="*/ 68945 h 183852"/>
              <a:gd name="connsiteX9" fmla="*/ 183853 w 545628"/>
              <a:gd name="connsiteY9" fmla="*/ 68945 h 183852"/>
              <a:gd name="connsiteX10" fmla="*/ 180888 w 545628"/>
              <a:gd name="connsiteY10" fmla="*/ 68945 h 183852"/>
              <a:gd name="connsiteX11" fmla="*/ 114908 w 545628"/>
              <a:gd name="connsiteY11" fmla="*/ 68945 h 183852"/>
              <a:gd name="connsiteX12" fmla="*/ 91926 w 545628"/>
              <a:gd name="connsiteY12" fmla="*/ 0 h 183852"/>
              <a:gd name="connsiteX13" fmla="*/ 68945 w 545628"/>
              <a:gd name="connsiteY13" fmla="*/ 68945 h 183852"/>
              <a:gd name="connsiteX14" fmla="*/ 0 w 545628"/>
              <a:gd name="connsiteY14" fmla="*/ 68945 h 183852"/>
              <a:gd name="connsiteX15" fmla="*/ 52855 w 545628"/>
              <a:gd name="connsiteY15" fmla="*/ 114908 h 183852"/>
              <a:gd name="connsiteX16" fmla="*/ 32174 w 545628"/>
              <a:gd name="connsiteY16" fmla="*/ 183853 h 183852"/>
              <a:gd name="connsiteX17" fmla="*/ 91926 w 545628"/>
              <a:gd name="connsiteY17" fmla="*/ 142486 h 183852"/>
              <a:gd name="connsiteX18" fmla="*/ 151679 w 545628"/>
              <a:gd name="connsiteY18" fmla="*/ 183853 h 183852"/>
              <a:gd name="connsiteX19" fmla="*/ 130998 w 545628"/>
              <a:gd name="connsiteY19" fmla="*/ 114908 h 183852"/>
              <a:gd name="connsiteX20" fmla="*/ 182370 w 545628"/>
              <a:gd name="connsiteY20" fmla="*/ 70238 h 183852"/>
              <a:gd name="connsiteX21" fmla="*/ 233742 w 545628"/>
              <a:gd name="connsiteY21" fmla="*/ 114908 h 183852"/>
              <a:gd name="connsiteX22" fmla="*/ 213062 w 545628"/>
              <a:gd name="connsiteY22" fmla="*/ 183853 h 183852"/>
              <a:gd name="connsiteX23" fmla="*/ 272814 w 545628"/>
              <a:gd name="connsiteY23" fmla="*/ 142486 h 183852"/>
              <a:gd name="connsiteX24" fmla="*/ 332566 w 545628"/>
              <a:gd name="connsiteY24" fmla="*/ 183853 h 183852"/>
              <a:gd name="connsiteX25" fmla="*/ 311886 w 545628"/>
              <a:gd name="connsiteY25" fmla="*/ 114908 h 183852"/>
              <a:gd name="connsiteX26" fmla="*/ 363258 w 545628"/>
              <a:gd name="connsiteY26" fmla="*/ 70238 h 183852"/>
              <a:gd name="connsiteX27" fmla="*/ 414630 w 545628"/>
              <a:gd name="connsiteY27" fmla="*/ 114908 h 183852"/>
              <a:gd name="connsiteX28" fmla="*/ 393949 w 545628"/>
              <a:gd name="connsiteY28" fmla="*/ 183853 h 183852"/>
              <a:gd name="connsiteX29" fmla="*/ 453702 w 545628"/>
              <a:gd name="connsiteY29" fmla="*/ 142486 h 183852"/>
              <a:gd name="connsiteX30" fmla="*/ 513454 w 545628"/>
              <a:gd name="connsiteY30" fmla="*/ 183853 h 183852"/>
              <a:gd name="connsiteX31" fmla="*/ 492773 w 545628"/>
              <a:gd name="connsiteY31" fmla="*/ 114908 h 183852"/>
              <a:gd name="connsiteX32" fmla="*/ 545628 w 545628"/>
              <a:gd name="connsiteY32" fmla="*/ 68945 h 18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45628" h="183852">
                <a:moveTo>
                  <a:pt x="545628" y="68945"/>
                </a:moveTo>
                <a:lnTo>
                  <a:pt x="476683" y="68945"/>
                </a:lnTo>
                <a:lnTo>
                  <a:pt x="453702" y="0"/>
                </a:lnTo>
                <a:lnTo>
                  <a:pt x="430720" y="68945"/>
                </a:lnTo>
                <a:lnTo>
                  <a:pt x="364741" y="68945"/>
                </a:lnTo>
                <a:lnTo>
                  <a:pt x="361775" y="68945"/>
                </a:lnTo>
                <a:lnTo>
                  <a:pt x="295796" y="68945"/>
                </a:lnTo>
                <a:lnTo>
                  <a:pt x="272814" y="0"/>
                </a:lnTo>
                <a:lnTo>
                  <a:pt x="249832" y="68945"/>
                </a:lnTo>
                <a:lnTo>
                  <a:pt x="183853" y="68945"/>
                </a:lnTo>
                <a:lnTo>
                  <a:pt x="180888" y="68945"/>
                </a:lnTo>
                <a:lnTo>
                  <a:pt x="114908" y="68945"/>
                </a:lnTo>
                <a:lnTo>
                  <a:pt x="91926" y="0"/>
                </a:lnTo>
                <a:lnTo>
                  <a:pt x="68945" y="68945"/>
                </a:lnTo>
                <a:lnTo>
                  <a:pt x="0" y="68945"/>
                </a:lnTo>
                <a:lnTo>
                  <a:pt x="52855" y="114908"/>
                </a:lnTo>
                <a:lnTo>
                  <a:pt x="32174" y="183853"/>
                </a:lnTo>
                <a:lnTo>
                  <a:pt x="91926" y="142486"/>
                </a:lnTo>
                <a:lnTo>
                  <a:pt x="151679" y="183853"/>
                </a:lnTo>
                <a:lnTo>
                  <a:pt x="130998" y="114908"/>
                </a:lnTo>
                <a:lnTo>
                  <a:pt x="182370" y="70238"/>
                </a:lnTo>
                <a:lnTo>
                  <a:pt x="233742" y="114908"/>
                </a:lnTo>
                <a:lnTo>
                  <a:pt x="213062" y="183853"/>
                </a:lnTo>
                <a:lnTo>
                  <a:pt x="272814" y="142486"/>
                </a:lnTo>
                <a:lnTo>
                  <a:pt x="332566" y="183853"/>
                </a:lnTo>
                <a:lnTo>
                  <a:pt x="311886" y="114908"/>
                </a:lnTo>
                <a:lnTo>
                  <a:pt x="363258" y="70238"/>
                </a:lnTo>
                <a:lnTo>
                  <a:pt x="414630" y="114908"/>
                </a:lnTo>
                <a:lnTo>
                  <a:pt x="393949" y="183853"/>
                </a:lnTo>
                <a:lnTo>
                  <a:pt x="453702" y="142486"/>
                </a:lnTo>
                <a:lnTo>
                  <a:pt x="513454" y="183853"/>
                </a:lnTo>
                <a:lnTo>
                  <a:pt x="492773" y="114908"/>
                </a:lnTo>
                <a:lnTo>
                  <a:pt x="545628" y="68945"/>
                </a:lnTo>
                <a:close/>
              </a:path>
            </a:pathLst>
          </a:custGeom>
          <a:solidFill>
            <a:srgbClr val="EE3F03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72" name="Graphic 32" descr="Rating 3 Star with solid fill">
            <a:extLst>
              <a:ext uri="{FF2B5EF4-FFF2-40B4-BE49-F238E27FC236}">
                <a16:creationId xmlns:a16="http://schemas.microsoft.com/office/drawing/2014/main" id="{956C60BF-6603-4B88-81C3-EEDF09820D24}"/>
              </a:ext>
            </a:extLst>
          </p:cNvPr>
          <p:cNvSpPr/>
          <p:nvPr/>
        </p:nvSpPr>
        <p:spPr>
          <a:xfrm>
            <a:off x="10188419" y="2963834"/>
            <a:ext cx="475571" cy="167574"/>
          </a:xfrm>
          <a:custGeom>
            <a:avLst/>
            <a:gdLst>
              <a:gd name="connsiteX0" fmla="*/ 545628 w 545628"/>
              <a:gd name="connsiteY0" fmla="*/ 68945 h 183852"/>
              <a:gd name="connsiteX1" fmla="*/ 476683 w 545628"/>
              <a:gd name="connsiteY1" fmla="*/ 68945 h 183852"/>
              <a:gd name="connsiteX2" fmla="*/ 453702 w 545628"/>
              <a:gd name="connsiteY2" fmla="*/ 0 h 183852"/>
              <a:gd name="connsiteX3" fmla="*/ 430720 w 545628"/>
              <a:gd name="connsiteY3" fmla="*/ 68945 h 183852"/>
              <a:gd name="connsiteX4" fmla="*/ 364741 w 545628"/>
              <a:gd name="connsiteY4" fmla="*/ 68945 h 183852"/>
              <a:gd name="connsiteX5" fmla="*/ 361775 w 545628"/>
              <a:gd name="connsiteY5" fmla="*/ 68945 h 183852"/>
              <a:gd name="connsiteX6" fmla="*/ 295796 w 545628"/>
              <a:gd name="connsiteY6" fmla="*/ 68945 h 183852"/>
              <a:gd name="connsiteX7" fmla="*/ 272814 w 545628"/>
              <a:gd name="connsiteY7" fmla="*/ 0 h 183852"/>
              <a:gd name="connsiteX8" fmla="*/ 249832 w 545628"/>
              <a:gd name="connsiteY8" fmla="*/ 68945 h 183852"/>
              <a:gd name="connsiteX9" fmla="*/ 183853 w 545628"/>
              <a:gd name="connsiteY9" fmla="*/ 68945 h 183852"/>
              <a:gd name="connsiteX10" fmla="*/ 180888 w 545628"/>
              <a:gd name="connsiteY10" fmla="*/ 68945 h 183852"/>
              <a:gd name="connsiteX11" fmla="*/ 114908 w 545628"/>
              <a:gd name="connsiteY11" fmla="*/ 68945 h 183852"/>
              <a:gd name="connsiteX12" fmla="*/ 91926 w 545628"/>
              <a:gd name="connsiteY12" fmla="*/ 0 h 183852"/>
              <a:gd name="connsiteX13" fmla="*/ 68945 w 545628"/>
              <a:gd name="connsiteY13" fmla="*/ 68945 h 183852"/>
              <a:gd name="connsiteX14" fmla="*/ 0 w 545628"/>
              <a:gd name="connsiteY14" fmla="*/ 68945 h 183852"/>
              <a:gd name="connsiteX15" fmla="*/ 52855 w 545628"/>
              <a:gd name="connsiteY15" fmla="*/ 114908 h 183852"/>
              <a:gd name="connsiteX16" fmla="*/ 32174 w 545628"/>
              <a:gd name="connsiteY16" fmla="*/ 183853 h 183852"/>
              <a:gd name="connsiteX17" fmla="*/ 91926 w 545628"/>
              <a:gd name="connsiteY17" fmla="*/ 142486 h 183852"/>
              <a:gd name="connsiteX18" fmla="*/ 151679 w 545628"/>
              <a:gd name="connsiteY18" fmla="*/ 183853 h 183852"/>
              <a:gd name="connsiteX19" fmla="*/ 130998 w 545628"/>
              <a:gd name="connsiteY19" fmla="*/ 114908 h 183852"/>
              <a:gd name="connsiteX20" fmla="*/ 182370 w 545628"/>
              <a:gd name="connsiteY20" fmla="*/ 70238 h 183852"/>
              <a:gd name="connsiteX21" fmla="*/ 233742 w 545628"/>
              <a:gd name="connsiteY21" fmla="*/ 114908 h 183852"/>
              <a:gd name="connsiteX22" fmla="*/ 213062 w 545628"/>
              <a:gd name="connsiteY22" fmla="*/ 183853 h 183852"/>
              <a:gd name="connsiteX23" fmla="*/ 272814 w 545628"/>
              <a:gd name="connsiteY23" fmla="*/ 142486 h 183852"/>
              <a:gd name="connsiteX24" fmla="*/ 332566 w 545628"/>
              <a:gd name="connsiteY24" fmla="*/ 183853 h 183852"/>
              <a:gd name="connsiteX25" fmla="*/ 311886 w 545628"/>
              <a:gd name="connsiteY25" fmla="*/ 114908 h 183852"/>
              <a:gd name="connsiteX26" fmla="*/ 363258 w 545628"/>
              <a:gd name="connsiteY26" fmla="*/ 70238 h 183852"/>
              <a:gd name="connsiteX27" fmla="*/ 414630 w 545628"/>
              <a:gd name="connsiteY27" fmla="*/ 114908 h 183852"/>
              <a:gd name="connsiteX28" fmla="*/ 393949 w 545628"/>
              <a:gd name="connsiteY28" fmla="*/ 183853 h 183852"/>
              <a:gd name="connsiteX29" fmla="*/ 453702 w 545628"/>
              <a:gd name="connsiteY29" fmla="*/ 142486 h 183852"/>
              <a:gd name="connsiteX30" fmla="*/ 513454 w 545628"/>
              <a:gd name="connsiteY30" fmla="*/ 183853 h 183852"/>
              <a:gd name="connsiteX31" fmla="*/ 492773 w 545628"/>
              <a:gd name="connsiteY31" fmla="*/ 114908 h 183852"/>
              <a:gd name="connsiteX32" fmla="*/ 545628 w 545628"/>
              <a:gd name="connsiteY32" fmla="*/ 68945 h 18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45628" h="183852">
                <a:moveTo>
                  <a:pt x="545628" y="68945"/>
                </a:moveTo>
                <a:lnTo>
                  <a:pt x="476683" y="68945"/>
                </a:lnTo>
                <a:lnTo>
                  <a:pt x="453702" y="0"/>
                </a:lnTo>
                <a:lnTo>
                  <a:pt x="430720" y="68945"/>
                </a:lnTo>
                <a:lnTo>
                  <a:pt x="364741" y="68945"/>
                </a:lnTo>
                <a:lnTo>
                  <a:pt x="361775" y="68945"/>
                </a:lnTo>
                <a:lnTo>
                  <a:pt x="295796" y="68945"/>
                </a:lnTo>
                <a:lnTo>
                  <a:pt x="272814" y="0"/>
                </a:lnTo>
                <a:lnTo>
                  <a:pt x="249832" y="68945"/>
                </a:lnTo>
                <a:lnTo>
                  <a:pt x="183853" y="68945"/>
                </a:lnTo>
                <a:lnTo>
                  <a:pt x="180888" y="68945"/>
                </a:lnTo>
                <a:lnTo>
                  <a:pt x="114908" y="68945"/>
                </a:lnTo>
                <a:lnTo>
                  <a:pt x="91926" y="0"/>
                </a:lnTo>
                <a:lnTo>
                  <a:pt x="68945" y="68945"/>
                </a:lnTo>
                <a:lnTo>
                  <a:pt x="0" y="68945"/>
                </a:lnTo>
                <a:lnTo>
                  <a:pt x="52855" y="114908"/>
                </a:lnTo>
                <a:lnTo>
                  <a:pt x="32174" y="183853"/>
                </a:lnTo>
                <a:lnTo>
                  <a:pt x="91926" y="142486"/>
                </a:lnTo>
                <a:lnTo>
                  <a:pt x="151679" y="183853"/>
                </a:lnTo>
                <a:lnTo>
                  <a:pt x="130998" y="114908"/>
                </a:lnTo>
                <a:lnTo>
                  <a:pt x="182370" y="70238"/>
                </a:lnTo>
                <a:lnTo>
                  <a:pt x="233742" y="114908"/>
                </a:lnTo>
                <a:lnTo>
                  <a:pt x="213062" y="183853"/>
                </a:lnTo>
                <a:lnTo>
                  <a:pt x="272814" y="142486"/>
                </a:lnTo>
                <a:lnTo>
                  <a:pt x="332566" y="183853"/>
                </a:lnTo>
                <a:lnTo>
                  <a:pt x="311886" y="114908"/>
                </a:lnTo>
                <a:lnTo>
                  <a:pt x="363258" y="70238"/>
                </a:lnTo>
                <a:lnTo>
                  <a:pt x="414630" y="114908"/>
                </a:lnTo>
                <a:lnTo>
                  <a:pt x="393949" y="183853"/>
                </a:lnTo>
                <a:lnTo>
                  <a:pt x="453702" y="142486"/>
                </a:lnTo>
                <a:lnTo>
                  <a:pt x="513454" y="183853"/>
                </a:lnTo>
                <a:lnTo>
                  <a:pt x="492773" y="114908"/>
                </a:lnTo>
                <a:lnTo>
                  <a:pt x="545628" y="68945"/>
                </a:lnTo>
                <a:close/>
              </a:path>
            </a:pathLst>
          </a:custGeom>
          <a:solidFill>
            <a:srgbClr val="EE3F03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7C052C-4136-4248-80E4-3C695D4A04D0}"/>
              </a:ext>
            </a:extLst>
          </p:cNvPr>
          <p:cNvGrpSpPr/>
          <p:nvPr/>
        </p:nvGrpSpPr>
        <p:grpSpPr>
          <a:xfrm>
            <a:off x="9051663" y="4486447"/>
            <a:ext cx="2032068" cy="415498"/>
            <a:chOff x="9051663" y="4486447"/>
            <a:chExt cx="2032068" cy="415498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ECB47AB-8C4E-40DF-A319-7E404858E257}"/>
                </a:ext>
              </a:extLst>
            </p:cNvPr>
            <p:cNvSpPr txBox="1"/>
            <p:nvPr/>
          </p:nvSpPr>
          <p:spPr>
            <a:xfrm>
              <a:off x="9051663" y="4486447"/>
              <a:ext cx="20320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Rating: 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Graphic 27" descr="Rating Star with solid fill">
              <a:extLst>
                <a:ext uri="{FF2B5EF4-FFF2-40B4-BE49-F238E27FC236}">
                  <a16:creationId xmlns:a16="http://schemas.microsoft.com/office/drawing/2014/main" id="{9AC1EB57-E799-4578-B37C-20674A7F5A1F}"/>
                </a:ext>
              </a:extLst>
            </p:cNvPr>
            <p:cNvSpPr/>
            <p:nvPr/>
          </p:nvSpPr>
          <p:spPr>
            <a:xfrm>
              <a:off x="10182111" y="4520859"/>
              <a:ext cx="490757" cy="163821"/>
            </a:xfrm>
            <a:custGeom>
              <a:avLst/>
              <a:gdLst>
                <a:gd name="connsiteX0" fmla="*/ 51673 w 876299"/>
                <a:gd name="connsiteY0" fmla="*/ 295275 h 295275"/>
                <a:gd name="connsiteX1" fmla="*/ 147638 w 876299"/>
                <a:gd name="connsiteY1" fmla="*/ 228838 h 295275"/>
                <a:gd name="connsiteX2" fmla="*/ 243602 w 876299"/>
                <a:gd name="connsiteY2" fmla="*/ 295275 h 295275"/>
                <a:gd name="connsiteX3" fmla="*/ 210388 w 876299"/>
                <a:gd name="connsiteY3" fmla="*/ 184556 h 295275"/>
                <a:gd name="connsiteX4" fmla="*/ 292894 w 876299"/>
                <a:gd name="connsiteY4" fmla="*/ 112814 h 295275"/>
                <a:gd name="connsiteX5" fmla="*/ 375399 w 876299"/>
                <a:gd name="connsiteY5" fmla="*/ 184556 h 295275"/>
                <a:gd name="connsiteX6" fmla="*/ 342186 w 876299"/>
                <a:gd name="connsiteY6" fmla="*/ 295275 h 295275"/>
                <a:gd name="connsiteX7" fmla="*/ 438150 w 876299"/>
                <a:gd name="connsiteY7" fmla="*/ 228838 h 295275"/>
                <a:gd name="connsiteX8" fmla="*/ 534114 w 876299"/>
                <a:gd name="connsiteY8" fmla="*/ 295275 h 295275"/>
                <a:gd name="connsiteX9" fmla="*/ 500901 w 876299"/>
                <a:gd name="connsiteY9" fmla="*/ 184556 h 295275"/>
                <a:gd name="connsiteX10" fmla="*/ 583406 w 876299"/>
                <a:gd name="connsiteY10" fmla="*/ 112814 h 295275"/>
                <a:gd name="connsiteX11" fmla="*/ 665912 w 876299"/>
                <a:gd name="connsiteY11" fmla="*/ 184556 h 295275"/>
                <a:gd name="connsiteX12" fmla="*/ 632698 w 876299"/>
                <a:gd name="connsiteY12" fmla="*/ 295275 h 295275"/>
                <a:gd name="connsiteX13" fmla="*/ 728662 w 876299"/>
                <a:gd name="connsiteY13" fmla="*/ 228838 h 295275"/>
                <a:gd name="connsiteX14" fmla="*/ 824627 w 876299"/>
                <a:gd name="connsiteY14" fmla="*/ 295275 h 295275"/>
                <a:gd name="connsiteX15" fmla="*/ 791404 w 876299"/>
                <a:gd name="connsiteY15" fmla="*/ 184556 h 295275"/>
                <a:gd name="connsiteX16" fmla="*/ 876300 w 876299"/>
                <a:gd name="connsiteY16" fmla="*/ 110738 h 295275"/>
                <a:gd name="connsiteX17" fmla="*/ 765572 w 876299"/>
                <a:gd name="connsiteY17" fmla="*/ 110738 h 295275"/>
                <a:gd name="connsiteX18" fmla="*/ 728662 w 876299"/>
                <a:gd name="connsiteY18" fmla="*/ 0 h 295275"/>
                <a:gd name="connsiteX19" fmla="*/ 691753 w 876299"/>
                <a:gd name="connsiteY19" fmla="*/ 110738 h 295275"/>
                <a:gd name="connsiteX20" fmla="*/ 475059 w 876299"/>
                <a:gd name="connsiteY20" fmla="*/ 110738 h 295275"/>
                <a:gd name="connsiteX21" fmla="*/ 438150 w 876299"/>
                <a:gd name="connsiteY21" fmla="*/ 0 h 295275"/>
                <a:gd name="connsiteX22" fmla="*/ 401241 w 876299"/>
                <a:gd name="connsiteY22" fmla="*/ 110738 h 295275"/>
                <a:gd name="connsiteX23" fmla="*/ 184547 w 876299"/>
                <a:gd name="connsiteY23" fmla="*/ 110738 h 295275"/>
                <a:gd name="connsiteX24" fmla="*/ 147638 w 876299"/>
                <a:gd name="connsiteY24" fmla="*/ 0 h 295275"/>
                <a:gd name="connsiteX25" fmla="*/ 110728 w 876299"/>
                <a:gd name="connsiteY25" fmla="*/ 110738 h 295275"/>
                <a:gd name="connsiteX26" fmla="*/ 0 w 876299"/>
                <a:gd name="connsiteY26" fmla="*/ 110738 h 295275"/>
                <a:gd name="connsiteX27" fmla="*/ 84887 w 876299"/>
                <a:gd name="connsiteY27" fmla="*/ 184556 h 295275"/>
                <a:gd name="connsiteX28" fmla="*/ 691753 w 876299"/>
                <a:gd name="connsiteY28" fmla="*/ 129778 h 295275"/>
                <a:gd name="connsiteX29" fmla="*/ 705479 w 876299"/>
                <a:gd name="connsiteY29" fmla="*/ 129778 h 295275"/>
                <a:gd name="connsiteX30" fmla="*/ 709822 w 876299"/>
                <a:gd name="connsiteY30" fmla="*/ 116757 h 295275"/>
                <a:gd name="connsiteX31" fmla="*/ 728662 w 876299"/>
                <a:gd name="connsiteY31" fmla="*/ 60246 h 295275"/>
                <a:gd name="connsiteX32" fmla="*/ 747503 w 876299"/>
                <a:gd name="connsiteY32" fmla="*/ 116757 h 295275"/>
                <a:gd name="connsiteX33" fmla="*/ 751837 w 876299"/>
                <a:gd name="connsiteY33" fmla="*/ 129778 h 295275"/>
                <a:gd name="connsiteX34" fmla="*/ 825360 w 876299"/>
                <a:gd name="connsiteY34" fmla="*/ 129778 h 295275"/>
                <a:gd name="connsiteX35" fmla="*/ 778907 w 876299"/>
                <a:gd name="connsiteY35" fmla="*/ 170174 h 295275"/>
                <a:gd name="connsiteX36" fmla="*/ 769630 w 876299"/>
                <a:gd name="connsiteY36" fmla="*/ 178241 h 295275"/>
                <a:gd name="connsiteX37" fmla="*/ 773163 w 876299"/>
                <a:gd name="connsiteY37" fmla="*/ 190024 h 295275"/>
                <a:gd name="connsiteX38" fmla="*/ 790747 w 876299"/>
                <a:gd name="connsiteY38" fmla="*/ 248650 h 295275"/>
                <a:gd name="connsiteX39" fmla="*/ 739502 w 876299"/>
                <a:gd name="connsiteY39" fmla="*/ 213179 h 295275"/>
                <a:gd name="connsiteX40" fmla="*/ 728662 w 876299"/>
                <a:gd name="connsiteY40" fmla="*/ 205673 h 295275"/>
                <a:gd name="connsiteX41" fmla="*/ 717814 w 876299"/>
                <a:gd name="connsiteY41" fmla="*/ 213179 h 295275"/>
                <a:gd name="connsiteX42" fmla="*/ 666569 w 876299"/>
                <a:gd name="connsiteY42" fmla="*/ 248650 h 295275"/>
                <a:gd name="connsiteX43" fmla="*/ 684162 w 876299"/>
                <a:gd name="connsiteY43" fmla="*/ 190024 h 295275"/>
                <a:gd name="connsiteX44" fmla="*/ 687696 w 876299"/>
                <a:gd name="connsiteY44" fmla="*/ 178241 h 295275"/>
                <a:gd name="connsiteX45" fmla="*/ 678418 w 876299"/>
                <a:gd name="connsiteY45" fmla="*/ 170174 h 295275"/>
                <a:gd name="connsiteX46" fmla="*/ 631965 w 876299"/>
                <a:gd name="connsiteY46" fmla="*/ 12977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76299" h="295275">
                  <a:moveTo>
                    <a:pt x="51673" y="295275"/>
                  </a:moveTo>
                  <a:lnTo>
                    <a:pt x="147638" y="228838"/>
                  </a:lnTo>
                  <a:lnTo>
                    <a:pt x="243602" y="295275"/>
                  </a:lnTo>
                  <a:lnTo>
                    <a:pt x="210388" y="184556"/>
                  </a:lnTo>
                  <a:lnTo>
                    <a:pt x="292894" y="112814"/>
                  </a:lnTo>
                  <a:lnTo>
                    <a:pt x="375399" y="184556"/>
                  </a:lnTo>
                  <a:lnTo>
                    <a:pt x="342186" y="295275"/>
                  </a:lnTo>
                  <a:lnTo>
                    <a:pt x="438150" y="228838"/>
                  </a:lnTo>
                  <a:lnTo>
                    <a:pt x="534114" y="295275"/>
                  </a:lnTo>
                  <a:lnTo>
                    <a:pt x="500901" y="184556"/>
                  </a:lnTo>
                  <a:lnTo>
                    <a:pt x="583406" y="112814"/>
                  </a:lnTo>
                  <a:lnTo>
                    <a:pt x="665912" y="184556"/>
                  </a:lnTo>
                  <a:lnTo>
                    <a:pt x="632698" y="295275"/>
                  </a:lnTo>
                  <a:lnTo>
                    <a:pt x="728662" y="228838"/>
                  </a:lnTo>
                  <a:lnTo>
                    <a:pt x="824627" y="295275"/>
                  </a:lnTo>
                  <a:lnTo>
                    <a:pt x="791404" y="184556"/>
                  </a:lnTo>
                  <a:lnTo>
                    <a:pt x="876300" y="110738"/>
                  </a:lnTo>
                  <a:lnTo>
                    <a:pt x="765572" y="110738"/>
                  </a:lnTo>
                  <a:lnTo>
                    <a:pt x="728662" y="0"/>
                  </a:lnTo>
                  <a:lnTo>
                    <a:pt x="691753" y="110738"/>
                  </a:lnTo>
                  <a:lnTo>
                    <a:pt x="475059" y="110738"/>
                  </a:lnTo>
                  <a:lnTo>
                    <a:pt x="438150" y="0"/>
                  </a:lnTo>
                  <a:lnTo>
                    <a:pt x="401241" y="110738"/>
                  </a:lnTo>
                  <a:lnTo>
                    <a:pt x="184547" y="110738"/>
                  </a:lnTo>
                  <a:lnTo>
                    <a:pt x="147638" y="0"/>
                  </a:lnTo>
                  <a:lnTo>
                    <a:pt x="110728" y="110738"/>
                  </a:lnTo>
                  <a:lnTo>
                    <a:pt x="0" y="110738"/>
                  </a:lnTo>
                  <a:lnTo>
                    <a:pt x="84887" y="184556"/>
                  </a:lnTo>
                  <a:close/>
                  <a:moveTo>
                    <a:pt x="691753" y="129778"/>
                  </a:moveTo>
                  <a:lnTo>
                    <a:pt x="705479" y="129778"/>
                  </a:lnTo>
                  <a:lnTo>
                    <a:pt x="709822" y="116757"/>
                  </a:lnTo>
                  <a:lnTo>
                    <a:pt x="728662" y="60246"/>
                  </a:lnTo>
                  <a:lnTo>
                    <a:pt x="747503" y="116757"/>
                  </a:lnTo>
                  <a:lnTo>
                    <a:pt x="751837" y="129778"/>
                  </a:lnTo>
                  <a:lnTo>
                    <a:pt x="825360" y="129778"/>
                  </a:lnTo>
                  <a:lnTo>
                    <a:pt x="778907" y="170174"/>
                  </a:lnTo>
                  <a:lnTo>
                    <a:pt x="769630" y="178241"/>
                  </a:lnTo>
                  <a:lnTo>
                    <a:pt x="773163" y="190024"/>
                  </a:lnTo>
                  <a:lnTo>
                    <a:pt x="790747" y="248650"/>
                  </a:lnTo>
                  <a:lnTo>
                    <a:pt x="739502" y="213179"/>
                  </a:lnTo>
                  <a:lnTo>
                    <a:pt x="728662" y="205673"/>
                  </a:lnTo>
                  <a:lnTo>
                    <a:pt x="717814" y="213179"/>
                  </a:lnTo>
                  <a:lnTo>
                    <a:pt x="666569" y="248650"/>
                  </a:lnTo>
                  <a:lnTo>
                    <a:pt x="684162" y="190024"/>
                  </a:lnTo>
                  <a:lnTo>
                    <a:pt x="687696" y="178241"/>
                  </a:lnTo>
                  <a:lnTo>
                    <a:pt x="678418" y="170174"/>
                  </a:lnTo>
                  <a:lnTo>
                    <a:pt x="631965" y="129778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73" name="Graphic 32" descr="Rating 3 Star with solid fill">
              <a:extLst>
                <a:ext uri="{FF2B5EF4-FFF2-40B4-BE49-F238E27FC236}">
                  <a16:creationId xmlns:a16="http://schemas.microsoft.com/office/drawing/2014/main" id="{B5BE3117-6A52-4D80-9EB4-0294C7D76EB4}"/>
                </a:ext>
              </a:extLst>
            </p:cNvPr>
            <p:cNvSpPr/>
            <p:nvPr/>
          </p:nvSpPr>
          <p:spPr>
            <a:xfrm>
              <a:off x="9701988" y="4517106"/>
              <a:ext cx="475571" cy="167574"/>
            </a:xfrm>
            <a:custGeom>
              <a:avLst/>
              <a:gdLst>
                <a:gd name="connsiteX0" fmla="*/ 545628 w 545628"/>
                <a:gd name="connsiteY0" fmla="*/ 68945 h 183852"/>
                <a:gd name="connsiteX1" fmla="*/ 476683 w 545628"/>
                <a:gd name="connsiteY1" fmla="*/ 68945 h 183852"/>
                <a:gd name="connsiteX2" fmla="*/ 453702 w 545628"/>
                <a:gd name="connsiteY2" fmla="*/ 0 h 183852"/>
                <a:gd name="connsiteX3" fmla="*/ 430720 w 545628"/>
                <a:gd name="connsiteY3" fmla="*/ 68945 h 183852"/>
                <a:gd name="connsiteX4" fmla="*/ 364741 w 545628"/>
                <a:gd name="connsiteY4" fmla="*/ 68945 h 183852"/>
                <a:gd name="connsiteX5" fmla="*/ 361775 w 545628"/>
                <a:gd name="connsiteY5" fmla="*/ 68945 h 183852"/>
                <a:gd name="connsiteX6" fmla="*/ 295796 w 545628"/>
                <a:gd name="connsiteY6" fmla="*/ 68945 h 183852"/>
                <a:gd name="connsiteX7" fmla="*/ 272814 w 545628"/>
                <a:gd name="connsiteY7" fmla="*/ 0 h 183852"/>
                <a:gd name="connsiteX8" fmla="*/ 249832 w 545628"/>
                <a:gd name="connsiteY8" fmla="*/ 68945 h 183852"/>
                <a:gd name="connsiteX9" fmla="*/ 183853 w 545628"/>
                <a:gd name="connsiteY9" fmla="*/ 68945 h 183852"/>
                <a:gd name="connsiteX10" fmla="*/ 180888 w 545628"/>
                <a:gd name="connsiteY10" fmla="*/ 68945 h 183852"/>
                <a:gd name="connsiteX11" fmla="*/ 114908 w 545628"/>
                <a:gd name="connsiteY11" fmla="*/ 68945 h 183852"/>
                <a:gd name="connsiteX12" fmla="*/ 91926 w 545628"/>
                <a:gd name="connsiteY12" fmla="*/ 0 h 183852"/>
                <a:gd name="connsiteX13" fmla="*/ 68945 w 545628"/>
                <a:gd name="connsiteY13" fmla="*/ 68945 h 183852"/>
                <a:gd name="connsiteX14" fmla="*/ 0 w 545628"/>
                <a:gd name="connsiteY14" fmla="*/ 68945 h 183852"/>
                <a:gd name="connsiteX15" fmla="*/ 52855 w 545628"/>
                <a:gd name="connsiteY15" fmla="*/ 114908 h 183852"/>
                <a:gd name="connsiteX16" fmla="*/ 32174 w 545628"/>
                <a:gd name="connsiteY16" fmla="*/ 183853 h 183852"/>
                <a:gd name="connsiteX17" fmla="*/ 91926 w 545628"/>
                <a:gd name="connsiteY17" fmla="*/ 142486 h 183852"/>
                <a:gd name="connsiteX18" fmla="*/ 151679 w 545628"/>
                <a:gd name="connsiteY18" fmla="*/ 183853 h 183852"/>
                <a:gd name="connsiteX19" fmla="*/ 130998 w 545628"/>
                <a:gd name="connsiteY19" fmla="*/ 114908 h 183852"/>
                <a:gd name="connsiteX20" fmla="*/ 182370 w 545628"/>
                <a:gd name="connsiteY20" fmla="*/ 70238 h 183852"/>
                <a:gd name="connsiteX21" fmla="*/ 233742 w 545628"/>
                <a:gd name="connsiteY21" fmla="*/ 114908 h 183852"/>
                <a:gd name="connsiteX22" fmla="*/ 213062 w 545628"/>
                <a:gd name="connsiteY22" fmla="*/ 183853 h 183852"/>
                <a:gd name="connsiteX23" fmla="*/ 272814 w 545628"/>
                <a:gd name="connsiteY23" fmla="*/ 142486 h 183852"/>
                <a:gd name="connsiteX24" fmla="*/ 332566 w 545628"/>
                <a:gd name="connsiteY24" fmla="*/ 183853 h 183852"/>
                <a:gd name="connsiteX25" fmla="*/ 311886 w 545628"/>
                <a:gd name="connsiteY25" fmla="*/ 114908 h 183852"/>
                <a:gd name="connsiteX26" fmla="*/ 363258 w 545628"/>
                <a:gd name="connsiteY26" fmla="*/ 70238 h 183852"/>
                <a:gd name="connsiteX27" fmla="*/ 414630 w 545628"/>
                <a:gd name="connsiteY27" fmla="*/ 114908 h 183852"/>
                <a:gd name="connsiteX28" fmla="*/ 393949 w 545628"/>
                <a:gd name="connsiteY28" fmla="*/ 183853 h 183852"/>
                <a:gd name="connsiteX29" fmla="*/ 453702 w 545628"/>
                <a:gd name="connsiteY29" fmla="*/ 142486 h 183852"/>
                <a:gd name="connsiteX30" fmla="*/ 513454 w 545628"/>
                <a:gd name="connsiteY30" fmla="*/ 183853 h 183852"/>
                <a:gd name="connsiteX31" fmla="*/ 492773 w 545628"/>
                <a:gd name="connsiteY31" fmla="*/ 114908 h 183852"/>
                <a:gd name="connsiteX32" fmla="*/ 545628 w 545628"/>
                <a:gd name="connsiteY32" fmla="*/ 68945 h 18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5628" h="183852">
                  <a:moveTo>
                    <a:pt x="545628" y="68945"/>
                  </a:moveTo>
                  <a:lnTo>
                    <a:pt x="476683" y="68945"/>
                  </a:lnTo>
                  <a:lnTo>
                    <a:pt x="453702" y="0"/>
                  </a:lnTo>
                  <a:lnTo>
                    <a:pt x="430720" y="68945"/>
                  </a:lnTo>
                  <a:lnTo>
                    <a:pt x="364741" y="68945"/>
                  </a:lnTo>
                  <a:lnTo>
                    <a:pt x="361775" y="68945"/>
                  </a:lnTo>
                  <a:lnTo>
                    <a:pt x="295796" y="68945"/>
                  </a:lnTo>
                  <a:lnTo>
                    <a:pt x="272814" y="0"/>
                  </a:lnTo>
                  <a:lnTo>
                    <a:pt x="249832" y="68945"/>
                  </a:lnTo>
                  <a:lnTo>
                    <a:pt x="183853" y="68945"/>
                  </a:lnTo>
                  <a:lnTo>
                    <a:pt x="180888" y="68945"/>
                  </a:lnTo>
                  <a:lnTo>
                    <a:pt x="114908" y="68945"/>
                  </a:lnTo>
                  <a:lnTo>
                    <a:pt x="91926" y="0"/>
                  </a:lnTo>
                  <a:lnTo>
                    <a:pt x="68945" y="68945"/>
                  </a:lnTo>
                  <a:lnTo>
                    <a:pt x="0" y="68945"/>
                  </a:lnTo>
                  <a:lnTo>
                    <a:pt x="52855" y="114908"/>
                  </a:lnTo>
                  <a:lnTo>
                    <a:pt x="32174" y="183853"/>
                  </a:lnTo>
                  <a:lnTo>
                    <a:pt x="91926" y="142486"/>
                  </a:lnTo>
                  <a:lnTo>
                    <a:pt x="151679" y="183853"/>
                  </a:lnTo>
                  <a:lnTo>
                    <a:pt x="130998" y="114908"/>
                  </a:lnTo>
                  <a:lnTo>
                    <a:pt x="182370" y="70238"/>
                  </a:lnTo>
                  <a:lnTo>
                    <a:pt x="233742" y="114908"/>
                  </a:lnTo>
                  <a:lnTo>
                    <a:pt x="213062" y="183853"/>
                  </a:lnTo>
                  <a:lnTo>
                    <a:pt x="272814" y="142486"/>
                  </a:lnTo>
                  <a:lnTo>
                    <a:pt x="332566" y="183853"/>
                  </a:lnTo>
                  <a:lnTo>
                    <a:pt x="311886" y="114908"/>
                  </a:lnTo>
                  <a:lnTo>
                    <a:pt x="363258" y="70238"/>
                  </a:lnTo>
                  <a:lnTo>
                    <a:pt x="414630" y="114908"/>
                  </a:lnTo>
                  <a:lnTo>
                    <a:pt x="393949" y="183853"/>
                  </a:lnTo>
                  <a:lnTo>
                    <a:pt x="453702" y="142486"/>
                  </a:lnTo>
                  <a:lnTo>
                    <a:pt x="513454" y="183853"/>
                  </a:lnTo>
                  <a:lnTo>
                    <a:pt x="492773" y="114908"/>
                  </a:lnTo>
                  <a:lnTo>
                    <a:pt x="545628" y="68945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18ECD8B-5C61-4E61-B78B-58B00674919E}"/>
              </a:ext>
            </a:extLst>
          </p:cNvPr>
          <p:cNvGrpSpPr/>
          <p:nvPr/>
        </p:nvGrpSpPr>
        <p:grpSpPr>
          <a:xfrm>
            <a:off x="9078815" y="5136486"/>
            <a:ext cx="2032068" cy="415498"/>
            <a:chOff x="9051663" y="4486447"/>
            <a:chExt cx="2032068" cy="415498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F7CD415-4B70-466A-8B5B-1903AB911698}"/>
                </a:ext>
              </a:extLst>
            </p:cNvPr>
            <p:cNvSpPr txBox="1"/>
            <p:nvPr/>
          </p:nvSpPr>
          <p:spPr>
            <a:xfrm>
              <a:off x="9051663" y="4486447"/>
              <a:ext cx="20320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Rating: 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6" name="Graphic 27" descr="Rating Star with solid fill">
              <a:extLst>
                <a:ext uri="{FF2B5EF4-FFF2-40B4-BE49-F238E27FC236}">
                  <a16:creationId xmlns:a16="http://schemas.microsoft.com/office/drawing/2014/main" id="{E22EEF0B-2B9F-4952-8DA1-CC975539D7E7}"/>
                </a:ext>
              </a:extLst>
            </p:cNvPr>
            <p:cNvSpPr/>
            <p:nvPr/>
          </p:nvSpPr>
          <p:spPr>
            <a:xfrm>
              <a:off x="10182111" y="4520859"/>
              <a:ext cx="490757" cy="163821"/>
            </a:xfrm>
            <a:custGeom>
              <a:avLst/>
              <a:gdLst>
                <a:gd name="connsiteX0" fmla="*/ 51673 w 876299"/>
                <a:gd name="connsiteY0" fmla="*/ 295275 h 295275"/>
                <a:gd name="connsiteX1" fmla="*/ 147638 w 876299"/>
                <a:gd name="connsiteY1" fmla="*/ 228838 h 295275"/>
                <a:gd name="connsiteX2" fmla="*/ 243602 w 876299"/>
                <a:gd name="connsiteY2" fmla="*/ 295275 h 295275"/>
                <a:gd name="connsiteX3" fmla="*/ 210388 w 876299"/>
                <a:gd name="connsiteY3" fmla="*/ 184556 h 295275"/>
                <a:gd name="connsiteX4" fmla="*/ 292894 w 876299"/>
                <a:gd name="connsiteY4" fmla="*/ 112814 h 295275"/>
                <a:gd name="connsiteX5" fmla="*/ 375399 w 876299"/>
                <a:gd name="connsiteY5" fmla="*/ 184556 h 295275"/>
                <a:gd name="connsiteX6" fmla="*/ 342186 w 876299"/>
                <a:gd name="connsiteY6" fmla="*/ 295275 h 295275"/>
                <a:gd name="connsiteX7" fmla="*/ 438150 w 876299"/>
                <a:gd name="connsiteY7" fmla="*/ 228838 h 295275"/>
                <a:gd name="connsiteX8" fmla="*/ 534114 w 876299"/>
                <a:gd name="connsiteY8" fmla="*/ 295275 h 295275"/>
                <a:gd name="connsiteX9" fmla="*/ 500901 w 876299"/>
                <a:gd name="connsiteY9" fmla="*/ 184556 h 295275"/>
                <a:gd name="connsiteX10" fmla="*/ 583406 w 876299"/>
                <a:gd name="connsiteY10" fmla="*/ 112814 h 295275"/>
                <a:gd name="connsiteX11" fmla="*/ 665912 w 876299"/>
                <a:gd name="connsiteY11" fmla="*/ 184556 h 295275"/>
                <a:gd name="connsiteX12" fmla="*/ 632698 w 876299"/>
                <a:gd name="connsiteY12" fmla="*/ 295275 h 295275"/>
                <a:gd name="connsiteX13" fmla="*/ 728662 w 876299"/>
                <a:gd name="connsiteY13" fmla="*/ 228838 h 295275"/>
                <a:gd name="connsiteX14" fmla="*/ 824627 w 876299"/>
                <a:gd name="connsiteY14" fmla="*/ 295275 h 295275"/>
                <a:gd name="connsiteX15" fmla="*/ 791404 w 876299"/>
                <a:gd name="connsiteY15" fmla="*/ 184556 h 295275"/>
                <a:gd name="connsiteX16" fmla="*/ 876300 w 876299"/>
                <a:gd name="connsiteY16" fmla="*/ 110738 h 295275"/>
                <a:gd name="connsiteX17" fmla="*/ 765572 w 876299"/>
                <a:gd name="connsiteY17" fmla="*/ 110738 h 295275"/>
                <a:gd name="connsiteX18" fmla="*/ 728662 w 876299"/>
                <a:gd name="connsiteY18" fmla="*/ 0 h 295275"/>
                <a:gd name="connsiteX19" fmla="*/ 691753 w 876299"/>
                <a:gd name="connsiteY19" fmla="*/ 110738 h 295275"/>
                <a:gd name="connsiteX20" fmla="*/ 475059 w 876299"/>
                <a:gd name="connsiteY20" fmla="*/ 110738 h 295275"/>
                <a:gd name="connsiteX21" fmla="*/ 438150 w 876299"/>
                <a:gd name="connsiteY21" fmla="*/ 0 h 295275"/>
                <a:gd name="connsiteX22" fmla="*/ 401241 w 876299"/>
                <a:gd name="connsiteY22" fmla="*/ 110738 h 295275"/>
                <a:gd name="connsiteX23" fmla="*/ 184547 w 876299"/>
                <a:gd name="connsiteY23" fmla="*/ 110738 h 295275"/>
                <a:gd name="connsiteX24" fmla="*/ 147638 w 876299"/>
                <a:gd name="connsiteY24" fmla="*/ 0 h 295275"/>
                <a:gd name="connsiteX25" fmla="*/ 110728 w 876299"/>
                <a:gd name="connsiteY25" fmla="*/ 110738 h 295275"/>
                <a:gd name="connsiteX26" fmla="*/ 0 w 876299"/>
                <a:gd name="connsiteY26" fmla="*/ 110738 h 295275"/>
                <a:gd name="connsiteX27" fmla="*/ 84887 w 876299"/>
                <a:gd name="connsiteY27" fmla="*/ 184556 h 295275"/>
                <a:gd name="connsiteX28" fmla="*/ 691753 w 876299"/>
                <a:gd name="connsiteY28" fmla="*/ 129778 h 295275"/>
                <a:gd name="connsiteX29" fmla="*/ 705479 w 876299"/>
                <a:gd name="connsiteY29" fmla="*/ 129778 h 295275"/>
                <a:gd name="connsiteX30" fmla="*/ 709822 w 876299"/>
                <a:gd name="connsiteY30" fmla="*/ 116757 h 295275"/>
                <a:gd name="connsiteX31" fmla="*/ 728662 w 876299"/>
                <a:gd name="connsiteY31" fmla="*/ 60246 h 295275"/>
                <a:gd name="connsiteX32" fmla="*/ 747503 w 876299"/>
                <a:gd name="connsiteY32" fmla="*/ 116757 h 295275"/>
                <a:gd name="connsiteX33" fmla="*/ 751837 w 876299"/>
                <a:gd name="connsiteY33" fmla="*/ 129778 h 295275"/>
                <a:gd name="connsiteX34" fmla="*/ 825360 w 876299"/>
                <a:gd name="connsiteY34" fmla="*/ 129778 h 295275"/>
                <a:gd name="connsiteX35" fmla="*/ 778907 w 876299"/>
                <a:gd name="connsiteY35" fmla="*/ 170174 h 295275"/>
                <a:gd name="connsiteX36" fmla="*/ 769630 w 876299"/>
                <a:gd name="connsiteY36" fmla="*/ 178241 h 295275"/>
                <a:gd name="connsiteX37" fmla="*/ 773163 w 876299"/>
                <a:gd name="connsiteY37" fmla="*/ 190024 h 295275"/>
                <a:gd name="connsiteX38" fmla="*/ 790747 w 876299"/>
                <a:gd name="connsiteY38" fmla="*/ 248650 h 295275"/>
                <a:gd name="connsiteX39" fmla="*/ 739502 w 876299"/>
                <a:gd name="connsiteY39" fmla="*/ 213179 h 295275"/>
                <a:gd name="connsiteX40" fmla="*/ 728662 w 876299"/>
                <a:gd name="connsiteY40" fmla="*/ 205673 h 295275"/>
                <a:gd name="connsiteX41" fmla="*/ 717814 w 876299"/>
                <a:gd name="connsiteY41" fmla="*/ 213179 h 295275"/>
                <a:gd name="connsiteX42" fmla="*/ 666569 w 876299"/>
                <a:gd name="connsiteY42" fmla="*/ 248650 h 295275"/>
                <a:gd name="connsiteX43" fmla="*/ 684162 w 876299"/>
                <a:gd name="connsiteY43" fmla="*/ 190024 h 295275"/>
                <a:gd name="connsiteX44" fmla="*/ 687696 w 876299"/>
                <a:gd name="connsiteY44" fmla="*/ 178241 h 295275"/>
                <a:gd name="connsiteX45" fmla="*/ 678418 w 876299"/>
                <a:gd name="connsiteY45" fmla="*/ 170174 h 295275"/>
                <a:gd name="connsiteX46" fmla="*/ 631965 w 876299"/>
                <a:gd name="connsiteY46" fmla="*/ 12977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76299" h="295275">
                  <a:moveTo>
                    <a:pt x="51673" y="295275"/>
                  </a:moveTo>
                  <a:lnTo>
                    <a:pt x="147638" y="228838"/>
                  </a:lnTo>
                  <a:lnTo>
                    <a:pt x="243602" y="295275"/>
                  </a:lnTo>
                  <a:lnTo>
                    <a:pt x="210388" y="184556"/>
                  </a:lnTo>
                  <a:lnTo>
                    <a:pt x="292894" y="112814"/>
                  </a:lnTo>
                  <a:lnTo>
                    <a:pt x="375399" y="184556"/>
                  </a:lnTo>
                  <a:lnTo>
                    <a:pt x="342186" y="295275"/>
                  </a:lnTo>
                  <a:lnTo>
                    <a:pt x="438150" y="228838"/>
                  </a:lnTo>
                  <a:lnTo>
                    <a:pt x="534114" y="295275"/>
                  </a:lnTo>
                  <a:lnTo>
                    <a:pt x="500901" y="184556"/>
                  </a:lnTo>
                  <a:lnTo>
                    <a:pt x="583406" y="112814"/>
                  </a:lnTo>
                  <a:lnTo>
                    <a:pt x="665912" y="184556"/>
                  </a:lnTo>
                  <a:lnTo>
                    <a:pt x="632698" y="295275"/>
                  </a:lnTo>
                  <a:lnTo>
                    <a:pt x="728662" y="228838"/>
                  </a:lnTo>
                  <a:lnTo>
                    <a:pt x="824627" y="295275"/>
                  </a:lnTo>
                  <a:lnTo>
                    <a:pt x="791404" y="184556"/>
                  </a:lnTo>
                  <a:lnTo>
                    <a:pt x="876300" y="110738"/>
                  </a:lnTo>
                  <a:lnTo>
                    <a:pt x="765572" y="110738"/>
                  </a:lnTo>
                  <a:lnTo>
                    <a:pt x="728662" y="0"/>
                  </a:lnTo>
                  <a:lnTo>
                    <a:pt x="691753" y="110738"/>
                  </a:lnTo>
                  <a:lnTo>
                    <a:pt x="475059" y="110738"/>
                  </a:lnTo>
                  <a:lnTo>
                    <a:pt x="438150" y="0"/>
                  </a:lnTo>
                  <a:lnTo>
                    <a:pt x="401241" y="110738"/>
                  </a:lnTo>
                  <a:lnTo>
                    <a:pt x="184547" y="110738"/>
                  </a:lnTo>
                  <a:lnTo>
                    <a:pt x="147638" y="0"/>
                  </a:lnTo>
                  <a:lnTo>
                    <a:pt x="110728" y="110738"/>
                  </a:lnTo>
                  <a:lnTo>
                    <a:pt x="0" y="110738"/>
                  </a:lnTo>
                  <a:lnTo>
                    <a:pt x="84887" y="184556"/>
                  </a:lnTo>
                  <a:close/>
                  <a:moveTo>
                    <a:pt x="691753" y="129778"/>
                  </a:moveTo>
                  <a:lnTo>
                    <a:pt x="705479" y="129778"/>
                  </a:lnTo>
                  <a:lnTo>
                    <a:pt x="709822" y="116757"/>
                  </a:lnTo>
                  <a:lnTo>
                    <a:pt x="728662" y="60246"/>
                  </a:lnTo>
                  <a:lnTo>
                    <a:pt x="747503" y="116757"/>
                  </a:lnTo>
                  <a:lnTo>
                    <a:pt x="751837" y="129778"/>
                  </a:lnTo>
                  <a:lnTo>
                    <a:pt x="825360" y="129778"/>
                  </a:lnTo>
                  <a:lnTo>
                    <a:pt x="778907" y="170174"/>
                  </a:lnTo>
                  <a:lnTo>
                    <a:pt x="769630" y="178241"/>
                  </a:lnTo>
                  <a:lnTo>
                    <a:pt x="773163" y="190024"/>
                  </a:lnTo>
                  <a:lnTo>
                    <a:pt x="790747" y="248650"/>
                  </a:lnTo>
                  <a:lnTo>
                    <a:pt x="739502" y="213179"/>
                  </a:lnTo>
                  <a:lnTo>
                    <a:pt x="728662" y="205673"/>
                  </a:lnTo>
                  <a:lnTo>
                    <a:pt x="717814" y="213179"/>
                  </a:lnTo>
                  <a:lnTo>
                    <a:pt x="666569" y="248650"/>
                  </a:lnTo>
                  <a:lnTo>
                    <a:pt x="684162" y="190024"/>
                  </a:lnTo>
                  <a:lnTo>
                    <a:pt x="687696" y="178241"/>
                  </a:lnTo>
                  <a:lnTo>
                    <a:pt x="678418" y="170174"/>
                  </a:lnTo>
                  <a:lnTo>
                    <a:pt x="631965" y="129778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77" name="Graphic 32" descr="Rating 3 Star with solid fill">
              <a:extLst>
                <a:ext uri="{FF2B5EF4-FFF2-40B4-BE49-F238E27FC236}">
                  <a16:creationId xmlns:a16="http://schemas.microsoft.com/office/drawing/2014/main" id="{7DD8ABB4-566E-4A59-B1E6-69093226DA0A}"/>
                </a:ext>
              </a:extLst>
            </p:cNvPr>
            <p:cNvSpPr/>
            <p:nvPr/>
          </p:nvSpPr>
          <p:spPr>
            <a:xfrm>
              <a:off x="9701988" y="4517106"/>
              <a:ext cx="475571" cy="167574"/>
            </a:xfrm>
            <a:custGeom>
              <a:avLst/>
              <a:gdLst>
                <a:gd name="connsiteX0" fmla="*/ 545628 w 545628"/>
                <a:gd name="connsiteY0" fmla="*/ 68945 h 183852"/>
                <a:gd name="connsiteX1" fmla="*/ 476683 w 545628"/>
                <a:gd name="connsiteY1" fmla="*/ 68945 h 183852"/>
                <a:gd name="connsiteX2" fmla="*/ 453702 w 545628"/>
                <a:gd name="connsiteY2" fmla="*/ 0 h 183852"/>
                <a:gd name="connsiteX3" fmla="*/ 430720 w 545628"/>
                <a:gd name="connsiteY3" fmla="*/ 68945 h 183852"/>
                <a:gd name="connsiteX4" fmla="*/ 364741 w 545628"/>
                <a:gd name="connsiteY4" fmla="*/ 68945 h 183852"/>
                <a:gd name="connsiteX5" fmla="*/ 361775 w 545628"/>
                <a:gd name="connsiteY5" fmla="*/ 68945 h 183852"/>
                <a:gd name="connsiteX6" fmla="*/ 295796 w 545628"/>
                <a:gd name="connsiteY6" fmla="*/ 68945 h 183852"/>
                <a:gd name="connsiteX7" fmla="*/ 272814 w 545628"/>
                <a:gd name="connsiteY7" fmla="*/ 0 h 183852"/>
                <a:gd name="connsiteX8" fmla="*/ 249832 w 545628"/>
                <a:gd name="connsiteY8" fmla="*/ 68945 h 183852"/>
                <a:gd name="connsiteX9" fmla="*/ 183853 w 545628"/>
                <a:gd name="connsiteY9" fmla="*/ 68945 h 183852"/>
                <a:gd name="connsiteX10" fmla="*/ 180888 w 545628"/>
                <a:gd name="connsiteY10" fmla="*/ 68945 h 183852"/>
                <a:gd name="connsiteX11" fmla="*/ 114908 w 545628"/>
                <a:gd name="connsiteY11" fmla="*/ 68945 h 183852"/>
                <a:gd name="connsiteX12" fmla="*/ 91926 w 545628"/>
                <a:gd name="connsiteY12" fmla="*/ 0 h 183852"/>
                <a:gd name="connsiteX13" fmla="*/ 68945 w 545628"/>
                <a:gd name="connsiteY13" fmla="*/ 68945 h 183852"/>
                <a:gd name="connsiteX14" fmla="*/ 0 w 545628"/>
                <a:gd name="connsiteY14" fmla="*/ 68945 h 183852"/>
                <a:gd name="connsiteX15" fmla="*/ 52855 w 545628"/>
                <a:gd name="connsiteY15" fmla="*/ 114908 h 183852"/>
                <a:gd name="connsiteX16" fmla="*/ 32174 w 545628"/>
                <a:gd name="connsiteY16" fmla="*/ 183853 h 183852"/>
                <a:gd name="connsiteX17" fmla="*/ 91926 w 545628"/>
                <a:gd name="connsiteY17" fmla="*/ 142486 h 183852"/>
                <a:gd name="connsiteX18" fmla="*/ 151679 w 545628"/>
                <a:gd name="connsiteY18" fmla="*/ 183853 h 183852"/>
                <a:gd name="connsiteX19" fmla="*/ 130998 w 545628"/>
                <a:gd name="connsiteY19" fmla="*/ 114908 h 183852"/>
                <a:gd name="connsiteX20" fmla="*/ 182370 w 545628"/>
                <a:gd name="connsiteY20" fmla="*/ 70238 h 183852"/>
                <a:gd name="connsiteX21" fmla="*/ 233742 w 545628"/>
                <a:gd name="connsiteY21" fmla="*/ 114908 h 183852"/>
                <a:gd name="connsiteX22" fmla="*/ 213062 w 545628"/>
                <a:gd name="connsiteY22" fmla="*/ 183853 h 183852"/>
                <a:gd name="connsiteX23" fmla="*/ 272814 w 545628"/>
                <a:gd name="connsiteY23" fmla="*/ 142486 h 183852"/>
                <a:gd name="connsiteX24" fmla="*/ 332566 w 545628"/>
                <a:gd name="connsiteY24" fmla="*/ 183853 h 183852"/>
                <a:gd name="connsiteX25" fmla="*/ 311886 w 545628"/>
                <a:gd name="connsiteY25" fmla="*/ 114908 h 183852"/>
                <a:gd name="connsiteX26" fmla="*/ 363258 w 545628"/>
                <a:gd name="connsiteY26" fmla="*/ 70238 h 183852"/>
                <a:gd name="connsiteX27" fmla="*/ 414630 w 545628"/>
                <a:gd name="connsiteY27" fmla="*/ 114908 h 183852"/>
                <a:gd name="connsiteX28" fmla="*/ 393949 w 545628"/>
                <a:gd name="connsiteY28" fmla="*/ 183853 h 183852"/>
                <a:gd name="connsiteX29" fmla="*/ 453702 w 545628"/>
                <a:gd name="connsiteY29" fmla="*/ 142486 h 183852"/>
                <a:gd name="connsiteX30" fmla="*/ 513454 w 545628"/>
                <a:gd name="connsiteY30" fmla="*/ 183853 h 183852"/>
                <a:gd name="connsiteX31" fmla="*/ 492773 w 545628"/>
                <a:gd name="connsiteY31" fmla="*/ 114908 h 183852"/>
                <a:gd name="connsiteX32" fmla="*/ 545628 w 545628"/>
                <a:gd name="connsiteY32" fmla="*/ 68945 h 18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5628" h="183852">
                  <a:moveTo>
                    <a:pt x="545628" y="68945"/>
                  </a:moveTo>
                  <a:lnTo>
                    <a:pt x="476683" y="68945"/>
                  </a:lnTo>
                  <a:lnTo>
                    <a:pt x="453702" y="0"/>
                  </a:lnTo>
                  <a:lnTo>
                    <a:pt x="430720" y="68945"/>
                  </a:lnTo>
                  <a:lnTo>
                    <a:pt x="364741" y="68945"/>
                  </a:lnTo>
                  <a:lnTo>
                    <a:pt x="361775" y="68945"/>
                  </a:lnTo>
                  <a:lnTo>
                    <a:pt x="295796" y="68945"/>
                  </a:lnTo>
                  <a:lnTo>
                    <a:pt x="272814" y="0"/>
                  </a:lnTo>
                  <a:lnTo>
                    <a:pt x="249832" y="68945"/>
                  </a:lnTo>
                  <a:lnTo>
                    <a:pt x="183853" y="68945"/>
                  </a:lnTo>
                  <a:lnTo>
                    <a:pt x="180888" y="68945"/>
                  </a:lnTo>
                  <a:lnTo>
                    <a:pt x="114908" y="68945"/>
                  </a:lnTo>
                  <a:lnTo>
                    <a:pt x="91926" y="0"/>
                  </a:lnTo>
                  <a:lnTo>
                    <a:pt x="68945" y="68945"/>
                  </a:lnTo>
                  <a:lnTo>
                    <a:pt x="0" y="68945"/>
                  </a:lnTo>
                  <a:lnTo>
                    <a:pt x="52855" y="114908"/>
                  </a:lnTo>
                  <a:lnTo>
                    <a:pt x="32174" y="183853"/>
                  </a:lnTo>
                  <a:lnTo>
                    <a:pt x="91926" y="142486"/>
                  </a:lnTo>
                  <a:lnTo>
                    <a:pt x="151679" y="183853"/>
                  </a:lnTo>
                  <a:lnTo>
                    <a:pt x="130998" y="114908"/>
                  </a:lnTo>
                  <a:lnTo>
                    <a:pt x="182370" y="70238"/>
                  </a:lnTo>
                  <a:lnTo>
                    <a:pt x="233742" y="114908"/>
                  </a:lnTo>
                  <a:lnTo>
                    <a:pt x="213062" y="183853"/>
                  </a:lnTo>
                  <a:lnTo>
                    <a:pt x="272814" y="142486"/>
                  </a:lnTo>
                  <a:lnTo>
                    <a:pt x="332566" y="183853"/>
                  </a:lnTo>
                  <a:lnTo>
                    <a:pt x="311886" y="114908"/>
                  </a:lnTo>
                  <a:lnTo>
                    <a:pt x="363258" y="70238"/>
                  </a:lnTo>
                  <a:lnTo>
                    <a:pt x="414630" y="114908"/>
                  </a:lnTo>
                  <a:lnTo>
                    <a:pt x="393949" y="183853"/>
                  </a:lnTo>
                  <a:lnTo>
                    <a:pt x="453702" y="142486"/>
                  </a:lnTo>
                  <a:lnTo>
                    <a:pt x="513454" y="183853"/>
                  </a:lnTo>
                  <a:lnTo>
                    <a:pt x="492773" y="114908"/>
                  </a:lnTo>
                  <a:lnTo>
                    <a:pt x="545628" y="68945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A22061E-3F59-42DB-98C6-FD1AB96AAF47}"/>
              </a:ext>
            </a:extLst>
          </p:cNvPr>
          <p:cNvGrpSpPr/>
          <p:nvPr/>
        </p:nvGrpSpPr>
        <p:grpSpPr>
          <a:xfrm>
            <a:off x="9078815" y="5694275"/>
            <a:ext cx="2032068" cy="415498"/>
            <a:chOff x="9051663" y="4486447"/>
            <a:chExt cx="2032068" cy="415498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ABA3937-2BB4-446E-9C0B-6124DD1710F8}"/>
                </a:ext>
              </a:extLst>
            </p:cNvPr>
            <p:cNvSpPr txBox="1"/>
            <p:nvPr/>
          </p:nvSpPr>
          <p:spPr>
            <a:xfrm>
              <a:off x="9051663" y="4486447"/>
              <a:ext cx="20320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Rating: 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0" name="Graphic 27" descr="Rating Star with solid fill">
              <a:extLst>
                <a:ext uri="{FF2B5EF4-FFF2-40B4-BE49-F238E27FC236}">
                  <a16:creationId xmlns:a16="http://schemas.microsoft.com/office/drawing/2014/main" id="{3FE6B58C-FDBF-4131-936D-C78E64B953F4}"/>
                </a:ext>
              </a:extLst>
            </p:cNvPr>
            <p:cNvSpPr/>
            <p:nvPr/>
          </p:nvSpPr>
          <p:spPr>
            <a:xfrm>
              <a:off x="10182111" y="4520859"/>
              <a:ext cx="490757" cy="163821"/>
            </a:xfrm>
            <a:custGeom>
              <a:avLst/>
              <a:gdLst>
                <a:gd name="connsiteX0" fmla="*/ 51673 w 876299"/>
                <a:gd name="connsiteY0" fmla="*/ 295275 h 295275"/>
                <a:gd name="connsiteX1" fmla="*/ 147638 w 876299"/>
                <a:gd name="connsiteY1" fmla="*/ 228838 h 295275"/>
                <a:gd name="connsiteX2" fmla="*/ 243602 w 876299"/>
                <a:gd name="connsiteY2" fmla="*/ 295275 h 295275"/>
                <a:gd name="connsiteX3" fmla="*/ 210388 w 876299"/>
                <a:gd name="connsiteY3" fmla="*/ 184556 h 295275"/>
                <a:gd name="connsiteX4" fmla="*/ 292894 w 876299"/>
                <a:gd name="connsiteY4" fmla="*/ 112814 h 295275"/>
                <a:gd name="connsiteX5" fmla="*/ 375399 w 876299"/>
                <a:gd name="connsiteY5" fmla="*/ 184556 h 295275"/>
                <a:gd name="connsiteX6" fmla="*/ 342186 w 876299"/>
                <a:gd name="connsiteY6" fmla="*/ 295275 h 295275"/>
                <a:gd name="connsiteX7" fmla="*/ 438150 w 876299"/>
                <a:gd name="connsiteY7" fmla="*/ 228838 h 295275"/>
                <a:gd name="connsiteX8" fmla="*/ 534114 w 876299"/>
                <a:gd name="connsiteY8" fmla="*/ 295275 h 295275"/>
                <a:gd name="connsiteX9" fmla="*/ 500901 w 876299"/>
                <a:gd name="connsiteY9" fmla="*/ 184556 h 295275"/>
                <a:gd name="connsiteX10" fmla="*/ 583406 w 876299"/>
                <a:gd name="connsiteY10" fmla="*/ 112814 h 295275"/>
                <a:gd name="connsiteX11" fmla="*/ 665912 w 876299"/>
                <a:gd name="connsiteY11" fmla="*/ 184556 h 295275"/>
                <a:gd name="connsiteX12" fmla="*/ 632698 w 876299"/>
                <a:gd name="connsiteY12" fmla="*/ 295275 h 295275"/>
                <a:gd name="connsiteX13" fmla="*/ 728662 w 876299"/>
                <a:gd name="connsiteY13" fmla="*/ 228838 h 295275"/>
                <a:gd name="connsiteX14" fmla="*/ 824627 w 876299"/>
                <a:gd name="connsiteY14" fmla="*/ 295275 h 295275"/>
                <a:gd name="connsiteX15" fmla="*/ 791404 w 876299"/>
                <a:gd name="connsiteY15" fmla="*/ 184556 h 295275"/>
                <a:gd name="connsiteX16" fmla="*/ 876300 w 876299"/>
                <a:gd name="connsiteY16" fmla="*/ 110738 h 295275"/>
                <a:gd name="connsiteX17" fmla="*/ 765572 w 876299"/>
                <a:gd name="connsiteY17" fmla="*/ 110738 h 295275"/>
                <a:gd name="connsiteX18" fmla="*/ 728662 w 876299"/>
                <a:gd name="connsiteY18" fmla="*/ 0 h 295275"/>
                <a:gd name="connsiteX19" fmla="*/ 691753 w 876299"/>
                <a:gd name="connsiteY19" fmla="*/ 110738 h 295275"/>
                <a:gd name="connsiteX20" fmla="*/ 475059 w 876299"/>
                <a:gd name="connsiteY20" fmla="*/ 110738 h 295275"/>
                <a:gd name="connsiteX21" fmla="*/ 438150 w 876299"/>
                <a:gd name="connsiteY21" fmla="*/ 0 h 295275"/>
                <a:gd name="connsiteX22" fmla="*/ 401241 w 876299"/>
                <a:gd name="connsiteY22" fmla="*/ 110738 h 295275"/>
                <a:gd name="connsiteX23" fmla="*/ 184547 w 876299"/>
                <a:gd name="connsiteY23" fmla="*/ 110738 h 295275"/>
                <a:gd name="connsiteX24" fmla="*/ 147638 w 876299"/>
                <a:gd name="connsiteY24" fmla="*/ 0 h 295275"/>
                <a:gd name="connsiteX25" fmla="*/ 110728 w 876299"/>
                <a:gd name="connsiteY25" fmla="*/ 110738 h 295275"/>
                <a:gd name="connsiteX26" fmla="*/ 0 w 876299"/>
                <a:gd name="connsiteY26" fmla="*/ 110738 h 295275"/>
                <a:gd name="connsiteX27" fmla="*/ 84887 w 876299"/>
                <a:gd name="connsiteY27" fmla="*/ 184556 h 295275"/>
                <a:gd name="connsiteX28" fmla="*/ 691753 w 876299"/>
                <a:gd name="connsiteY28" fmla="*/ 129778 h 295275"/>
                <a:gd name="connsiteX29" fmla="*/ 705479 w 876299"/>
                <a:gd name="connsiteY29" fmla="*/ 129778 h 295275"/>
                <a:gd name="connsiteX30" fmla="*/ 709822 w 876299"/>
                <a:gd name="connsiteY30" fmla="*/ 116757 h 295275"/>
                <a:gd name="connsiteX31" fmla="*/ 728662 w 876299"/>
                <a:gd name="connsiteY31" fmla="*/ 60246 h 295275"/>
                <a:gd name="connsiteX32" fmla="*/ 747503 w 876299"/>
                <a:gd name="connsiteY32" fmla="*/ 116757 h 295275"/>
                <a:gd name="connsiteX33" fmla="*/ 751837 w 876299"/>
                <a:gd name="connsiteY33" fmla="*/ 129778 h 295275"/>
                <a:gd name="connsiteX34" fmla="*/ 825360 w 876299"/>
                <a:gd name="connsiteY34" fmla="*/ 129778 h 295275"/>
                <a:gd name="connsiteX35" fmla="*/ 778907 w 876299"/>
                <a:gd name="connsiteY35" fmla="*/ 170174 h 295275"/>
                <a:gd name="connsiteX36" fmla="*/ 769630 w 876299"/>
                <a:gd name="connsiteY36" fmla="*/ 178241 h 295275"/>
                <a:gd name="connsiteX37" fmla="*/ 773163 w 876299"/>
                <a:gd name="connsiteY37" fmla="*/ 190024 h 295275"/>
                <a:gd name="connsiteX38" fmla="*/ 790747 w 876299"/>
                <a:gd name="connsiteY38" fmla="*/ 248650 h 295275"/>
                <a:gd name="connsiteX39" fmla="*/ 739502 w 876299"/>
                <a:gd name="connsiteY39" fmla="*/ 213179 h 295275"/>
                <a:gd name="connsiteX40" fmla="*/ 728662 w 876299"/>
                <a:gd name="connsiteY40" fmla="*/ 205673 h 295275"/>
                <a:gd name="connsiteX41" fmla="*/ 717814 w 876299"/>
                <a:gd name="connsiteY41" fmla="*/ 213179 h 295275"/>
                <a:gd name="connsiteX42" fmla="*/ 666569 w 876299"/>
                <a:gd name="connsiteY42" fmla="*/ 248650 h 295275"/>
                <a:gd name="connsiteX43" fmla="*/ 684162 w 876299"/>
                <a:gd name="connsiteY43" fmla="*/ 190024 h 295275"/>
                <a:gd name="connsiteX44" fmla="*/ 687696 w 876299"/>
                <a:gd name="connsiteY44" fmla="*/ 178241 h 295275"/>
                <a:gd name="connsiteX45" fmla="*/ 678418 w 876299"/>
                <a:gd name="connsiteY45" fmla="*/ 170174 h 295275"/>
                <a:gd name="connsiteX46" fmla="*/ 631965 w 876299"/>
                <a:gd name="connsiteY46" fmla="*/ 12977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76299" h="295275">
                  <a:moveTo>
                    <a:pt x="51673" y="295275"/>
                  </a:moveTo>
                  <a:lnTo>
                    <a:pt x="147638" y="228838"/>
                  </a:lnTo>
                  <a:lnTo>
                    <a:pt x="243602" y="295275"/>
                  </a:lnTo>
                  <a:lnTo>
                    <a:pt x="210388" y="184556"/>
                  </a:lnTo>
                  <a:lnTo>
                    <a:pt x="292894" y="112814"/>
                  </a:lnTo>
                  <a:lnTo>
                    <a:pt x="375399" y="184556"/>
                  </a:lnTo>
                  <a:lnTo>
                    <a:pt x="342186" y="295275"/>
                  </a:lnTo>
                  <a:lnTo>
                    <a:pt x="438150" y="228838"/>
                  </a:lnTo>
                  <a:lnTo>
                    <a:pt x="534114" y="295275"/>
                  </a:lnTo>
                  <a:lnTo>
                    <a:pt x="500901" y="184556"/>
                  </a:lnTo>
                  <a:lnTo>
                    <a:pt x="583406" y="112814"/>
                  </a:lnTo>
                  <a:lnTo>
                    <a:pt x="665912" y="184556"/>
                  </a:lnTo>
                  <a:lnTo>
                    <a:pt x="632698" y="295275"/>
                  </a:lnTo>
                  <a:lnTo>
                    <a:pt x="728662" y="228838"/>
                  </a:lnTo>
                  <a:lnTo>
                    <a:pt x="824627" y="295275"/>
                  </a:lnTo>
                  <a:lnTo>
                    <a:pt x="791404" y="184556"/>
                  </a:lnTo>
                  <a:lnTo>
                    <a:pt x="876300" y="110738"/>
                  </a:lnTo>
                  <a:lnTo>
                    <a:pt x="765572" y="110738"/>
                  </a:lnTo>
                  <a:lnTo>
                    <a:pt x="728662" y="0"/>
                  </a:lnTo>
                  <a:lnTo>
                    <a:pt x="691753" y="110738"/>
                  </a:lnTo>
                  <a:lnTo>
                    <a:pt x="475059" y="110738"/>
                  </a:lnTo>
                  <a:lnTo>
                    <a:pt x="438150" y="0"/>
                  </a:lnTo>
                  <a:lnTo>
                    <a:pt x="401241" y="110738"/>
                  </a:lnTo>
                  <a:lnTo>
                    <a:pt x="184547" y="110738"/>
                  </a:lnTo>
                  <a:lnTo>
                    <a:pt x="147638" y="0"/>
                  </a:lnTo>
                  <a:lnTo>
                    <a:pt x="110728" y="110738"/>
                  </a:lnTo>
                  <a:lnTo>
                    <a:pt x="0" y="110738"/>
                  </a:lnTo>
                  <a:lnTo>
                    <a:pt x="84887" y="184556"/>
                  </a:lnTo>
                  <a:close/>
                  <a:moveTo>
                    <a:pt x="691753" y="129778"/>
                  </a:moveTo>
                  <a:lnTo>
                    <a:pt x="705479" y="129778"/>
                  </a:lnTo>
                  <a:lnTo>
                    <a:pt x="709822" y="116757"/>
                  </a:lnTo>
                  <a:lnTo>
                    <a:pt x="728662" y="60246"/>
                  </a:lnTo>
                  <a:lnTo>
                    <a:pt x="747503" y="116757"/>
                  </a:lnTo>
                  <a:lnTo>
                    <a:pt x="751837" y="129778"/>
                  </a:lnTo>
                  <a:lnTo>
                    <a:pt x="825360" y="129778"/>
                  </a:lnTo>
                  <a:lnTo>
                    <a:pt x="778907" y="170174"/>
                  </a:lnTo>
                  <a:lnTo>
                    <a:pt x="769630" y="178241"/>
                  </a:lnTo>
                  <a:lnTo>
                    <a:pt x="773163" y="190024"/>
                  </a:lnTo>
                  <a:lnTo>
                    <a:pt x="790747" y="248650"/>
                  </a:lnTo>
                  <a:lnTo>
                    <a:pt x="739502" y="213179"/>
                  </a:lnTo>
                  <a:lnTo>
                    <a:pt x="728662" y="205673"/>
                  </a:lnTo>
                  <a:lnTo>
                    <a:pt x="717814" y="213179"/>
                  </a:lnTo>
                  <a:lnTo>
                    <a:pt x="666569" y="248650"/>
                  </a:lnTo>
                  <a:lnTo>
                    <a:pt x="684162" y="190024"/>
                  </a:lnTo>
                  <a:lnTo>
                    <a:pt x="687696" y="178241"/>
                  </a:lnTo>
                  <a:lnTo>
                    <a:pt x="678418" y="170174"/>
                  </a:lnTo>
                  <a:lnTo>
                    <a:pt x="631965" y="129778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81" name="Graphic 32" descr="Rating 3 Star with solid fill">
              <a:extLst>
                <a:ext uri="{FF2B5EF4-FFF2-40B4-BE49-F238E27FC236}">
                  <a16:creationId xmlns:a16="http://schemas.microsoft.com/office/drawing/2014/main" id="{276D6B39-8A41-4B2F-B903-F53D7EDAD157}"/>
                </a:ext>
              </a:extLst>
            </p:cNvPr>
            <p:cNvSpPr/>
            <p:nvPr/>
          </p:nvSpPr>
          <p:spPr>
            <a:xfrm>
              <a:off x="9701988" y="4517106"/>
              <a:ext cx="475571" cy="167574"/>
            </a:xfrm>
            <a:custGeom>
              <a:avLst/>
              <a:gdLst>
                <a:gd name="connsiteX0" fmla="*/ 545628 w 545628"/>
                <a:gd name="connsiteY0" fmla="*/ 68945 h 183852"/>
                <a:gd name="connsiteX1" fmla="*/ 476683 w 545628"/>
                <a:gd name="connsiteY1" fmla="*/ 68945 h 183852"/>
                <a:gd name="connsiteX2" fmla="*/ 453702 w 545628"/>
                <a:gd name="connsiteY2" fmla="*/ 0 h 183852"/>
                <a:gd name="connsiteX3" fmla="*/ 430720 w 545628"/>
                <a:gd name="connsiteY3" fmla="*/ 68945 h 183852"/>
                <a:gd name="connsiteX4" fmla="*/ 364741 w 545628"/>
                <a:gd name="connsiteY4" fmla="*/ 68945 h 183852"/>
                <a:gd name="connsiteX5" fmla="*/ 361775 w 545628"/>
                <a:gd name="connsiteY5" fmla="*/ 68945 h 183852"/>
                <a:gd name="connsiteX6" fmla="*/ 295796 w 545628"/>
                <a:gd name="connsiteY6" fmla="*/ 68945 h 183852"/>
                <a:gd name="connsiteX7" fmla="*/ 272814 w 545628"/>
                <a:gd name="connsiteY7" fmla="*/ 0 h 183852"/>
                <a:gd name="connsiteX8" fmla="*/ 249832 w 545628"/>
                <a:gd name="connsiteY8" fmla="*/ 68945 h 183852"/>
                <a:gd name="connsiteX9" fmla="*/ 183853 w 545628"/>
                <a:gd name="connsiteY9" fmla="*/ 68945 h 183852"/>
                <a:gd name="connsiteX10" fmla="*/ 180888 w 545628"/>
                <a:gd name="connsiteY10" fmla="*/ 68945 h 183852"/>
                <a:gd name="connsiteX11" fmla="*/ 114908 w 545628"/>
                <a:gd name="connsiteY11" fmla="*/ 68945 h 183852"/>
                <a:gd name="connsiteX12" fmla="*/ 91926 w 545628"/>
                <a:gd name="connsiteY12" fmla="*/ 0 h 183852"/>
                <a:gd name="connsiteX13" fmla="*/ 68945 w 545628"/>
                <a:gd name="connsiteY13" fmla="*/ 68945 h 183852"/>
                <a:gd name="connsiteX14" fmla="*/ 0 w 545628"/>
                <a:gd name="connsiteY14" fmla="*/ 68945 h 183852"/>
                <a:gd name="connsiteX15" fmla="*/ 52855 w 545628"/>
                <a:gd name="connsiteY15" fmla="*/ 114908 h 183852"/>
                <a:gd name="connsiteX16" fmla="*/ 32174 w 545628"/>
                <a:gd name="connsiteY16" fmla="*/ 183853 h 183852"/>
                <a:gd name="connsiteX17" fmla="*/ 91926 w 545628"/>
                <a:gd name="connsiteY17" fmla="*/ 142486 h 183852"/>
                <a:gd name="connsiteX18" fmla="*/ 151679 w 545628"/>
                <a:gd name="connsiteY18" fmla="*/ 183853 h 183852"/>
                <a:gd name="connsiteX19" fmla="*/ 130998 w 545628"/>
                <a:gd name="connsiteY19" fmla="*/ 114908 h 183852"/>
                <a:gd name="connsiteX20" fmla="*/ 182370 w 545628"/>
                <a:gd name="connsiteY20" fmla="*/ 70238 h 183852"/>
                <a:gd name="connsiteX21" fmla="*/ 233742 w 545628"/>
                <a:gd name="connsiteY21" fmla="*/ 114908 h 183852"/>
                <a:gd name="connsiteX22" fmla="*/ 213062 w 545628"/>
                <a:gd name="connsiteY22" fmla="*/ 183853 h 183852"/>
                <a:gd name="connsiteX23" fmla="*/ 272814 w 545628"/>
                <a:gd name="connsiteY23" fmla="*/ 142486 h 183852"/>
                <a:gd name="connsiteX24" fmla="*/ 332566 w 545628"/>
                <a:gd name="connsiteY24" fmla="*/ 183853 h 183852"/>
                <a:gd name="connsiteX25" fmla="*/ 311886 w 545628"/>
                <a:gd name="connsiteY25" fmla="*/ 114908 h 183852"/>
                <a:gd name="connsiteX26" fmla="*/ 363258 w 545628"/>
                <a:gd name="connsiteY26" fmla="*/ 70238 h 183852"/>
                <a:gd name="connsiteX27" fmla="*/ 414630 w 545628"/>
                <a:gd name="connsiteY27" fmla="*/ 114908 h 183852"/>
                <a:gd name="connsiteX28" fmla="*/ 393949 w 545628"/>
                <a:gd name="connsiteY28" fmla="*/ 183853 h 183852"/>
                <a:gd name="connsiteX29" fmla="*/ 453702 w 545628"/>
                <a:gd name="connsiteY29" fmla="*/ 142486 h 183852"/>
                <a:gd name="connsiteX30" fmla="*/ 513454 w 545628"/>
                <a:gd name="connsiteY30" fmla="*/ 183853 h 183852"/>
                <a:gd name="connsiteX31" fmla="*/ 492773 w 545628"/>
                <a:gd name="connsiteY31" fmla="*/ 114908 h 183852"/>
                <a:gd name="connsiteX32" fmla="*/ 545628 w 545628"/>
                <a:gd name="connsiteY32" fmla="*/ 68945 h 18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5628" h="183852">
                  <a:moveTo>
                    <a:pt x="545628" y="68945"/>
                  </a:moveTo>
                  <a:lnTo>
                    <a:pt x="476683" y="68945"/>
                  </a:lnTo>
                  <a:lnTo>
                    <a:pt x="453702" y="0"/>
                  </a:lnTo>
                  <a:lnTo>
                    <a:pt x="430720" y="68945"/>
                  </a:lnTo>
                  <a:lnTo>
                    <a:pt x="364741" y="68945"/>
                  </a:lnTo>
                  <a:lnTo>
                    <a:pt x="361775" y="68945"/>
                  </a:lnTo>
                  <a:lnTo>
                    <a:pt x="295796" y="68945"/>
                  </a:lnTo>
                  <a:lnTo>
                    <a:pt x="272814" y="0"/>
                  </a:lnTo>
                  <a:lnTo>
                    <a:pt x="249832" y="68945"/>
                  </a:lnTo>
                  <a:lnTo>
                    <a:pt x="183853" y="68945"/>
                  </a:lnTo>
                  <a:lnTo>
                    <a:pt x="180888" y="68945"/>
                  </a:lnTo>
                  <a:lnTo>
                    <a:pt x="114908" y="68945"/>
                  </a:lnTo>
                  <a:lnTo>
                    <a:pt x="91926" y="0"/>
                  </a:lnTo>
                  <a:lnTo>
                    <a:pt x="68945" y="68945"/>
                  </a:lnTo>
                  <a:lnTo>
                    <a:pt x="0" y="68945"/>
                  </a:lnTo>
                  <a:lnTo>
                    <a:pt x="52855" y="114908"/>
                  </a:lnTo>
                  <a:lnTo>
                    <a:pt x="32174" y="183853"/>
                  </a:lnTo>
                  <a:lnTo>
                    <a:pt x="91926" y="142486"/>
                  </a:lnTo>
                  <a:lnTo>
                    <a:pt x="151679" y="183853"/>
                  </a:lnTo>
                  <a:lnTo>
                    <a:pt x="130998" y="114908"/>
                  </a:lnTo>
                  <a:lnTo>
                    <a:pt x="182370" y="70238"/>
                  </a:lnTo>
                  <a:lnTo>
                    <a:pt x="233742" y="114908"/>
                  </a:lnTo>
                  <a:lnTo>
                    <a:pt x="213062" y="183853"/>
                  </a:lnTo>
                  <a:lnTo>
                    <a:pt x="272814" y="142486"/>
                  </a:lnTo>
                  <a:lnTo>
                    <a:pt x="332566" y="183853"/>
                  </a:lnTo>
                  <a:lnTo>
                    <a:pt x="311886" y="114908"/>
                  </a:lnTo>
                  <a:lnTo>
                    <a:pt x="363258" y="70238"/>
                  </a:lnTo>
                  <a:lnTo>
                    <a:pt x="414630" y="114908"/>
                  </a:lnTo>
                  <a:lnTo>
                    <a:pt x="393949" y="183853"/>
                  </a:lnTo>
                  <a:lnTo>
                    <a:pt x="453702" y="142486"/>
                  </a:lnTo>
                  <a:lnTo>
                    <a:pt x="513454" y="183853"/>
                  </a:lnTo>
                  <a:lnTo>
                    <a:pt x="492773" y="114908"/>
                  </a:lnTo>
                  <a:lnTo>
                    <a:pt x="545628" y="68945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182" name="Flowchart: Terminator 181">
            <a:extLst>
              <a:ext uri="{FF2B5EF4-FFF2-40B4-BE49-F238E27FC236}">
                <a16:creationId xmlns:a16="http://schemas.microsoft.com/office/drawing/2014/main" id="{E8FC2118-0A82-447A-9444-9C716A6A59B1}"/>
              </a:ext>
            </a:extLst>
          </p:cNvPr>
          <p:cNvSpPr/>
          <p:nvPr/>
        </p:nvSpPr>
        <p:spPr>
          <a:xfrm>
            <a:off x="8717900" y="22107"/>
            <a:ext cx="3180715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Sort Locations based on Rating</a:t>
            </a:r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CE8FD26-1DDB-4CAB-8E39-94CDFDE50D14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84" name="Graphic 183" descr="Flag with solid fill">
              <a:extLst>
                <a:ext uri="{FF2B5EF4-FFF2-40B4-BE49-F238E27FC236}">
                  <a16:creationId xmlns:a16="http://schemas.microsoft.com/office/drawing/2014/main" id="{C9BB3CB3-BE0B-478A-B304-2A977163D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4C10D654-990A-479B-84BB-4DA7628D8467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86" name="Graphic 185" descr="Flag with solid fill">
            <a:extLst>
              <a:ext uri="{FF2B5EF4-FFF2-40B4-BE49-F238E27FC236}">
                <a16:creationId xmlns:a16="http://schemas.microsoft.com/office/drawing/2014/main" id="{59DD888B-4978-4201-9ABD-8A1BDCDC336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pic>
        <p:nvPicPr>
          <p:cNvPr id="188" name="Graphic 187" descr="Right pointing backhand index with solid fill">
            <a:extLst>
              <a:ext uri="{FF2B5EF4-FFF2-40B4-BE49-F238E27FC236}">
                <a16:creationId xmlns:a16="http://schemas.microsoft.com/office/drawing/2014/main" id="{C4DAD2C7-35C2-4B15-8CA6-6B486AFDB5DF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 rot="16200000">
            <a:off x="11225773" y="1636231"/>
            <a:ext cx="682887" cy="682887"/>
          </a:xfrm>
          <a:prstGeom prst="rect">
            <a:avLst/>
          </a:prstGeom>
        </p:spPr>
      </p:pic>
      <p:pic>
        <p:nvPicPr>
          <p:cNvPr id="189" name="Graphic 188" descr="Badge Cross with solid fill">
            <a:extLst>
              <a:ext uri="{FF2B5EF4-FFF2-40B4-BE49-F238E27FC236}">
                <a16:creationId xmlns:a16="http://schemas.microsoft.com/office/drawing/2014/main" id="{A4B8AE2E-CE5B-4290-B1A8-B6720772DAE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205257" y="801321"/>
            <a:ext cx="255475" cy="255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55989" y="331256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BD632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8A27B36-382F-4242-BDF6-D489037FD2CA}"/>
              </a:ext>
            </a:extLst>
          </p:cNvPr>
          <p:cNvSpPr/>
          <p:nvPr/>
        </p:nvSpPr>
        <p:spPr>
          <a:xfrm>
            <a:off x="816699" y="1499948"/>
            <a:ext cx="740411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ALL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98F674B-B000-4644-B57F-97381F8FBBB2}"/>
              </a:ext>
            </a:extLst>
          </p:cNvPr>
          <p:cNvSpPr/>
          <p:nvPr/>
        </p:nvSpPr>
        <p:spPr>
          <a:xfrm>
            <a:off x="1957114" y="1499948"/>
            <a:ext cx="74041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Rides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2CCC069-794D-45FB-B93C-CFC1D1754CDA}"/>
              </a:ext>
            </a:extLst>
          </p:cNvPr>
          <p:cNvSpPr/>
          <p:nvPr/>
        </p:nvSpPr>
        <p:spPr>
          <a:xfrm>
            <a:off x="3097529" y="1499948"/>
            <a:ext cx="74041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F &amp; B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44952F1-DB11-4946-B0C4-30E14F326585}"/>
              </a:ext>
            </a:extLst>
          </p:cNvPr>
          <p:cNvSpPr/>
          <p:nvPr/>
        </p:nvSpPr>
        <p:spPr>
          <a:xfrm>
            <a:off x="4237944" y="1499948"/>
            <a:ext cx="74041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68050" y="847178"/>
            <a:ext cx="3472490" cy="5744187"/>
            <a:chOff x="8468050" y="847178"/>
            <a:chExt cx="3472490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455141" cy="5744187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6040CF-F20E-4020-950E-E3363CDDC5AB}"/>
              </a:ext>
            </a:extLst>
          </p:cNvPr>
          <p:cNvCxnSpPr>
            <a:cxnSpLocks/>
          </p:cNvCxnSpPr>
          <p:nvPr/>
        </p:nvCxnSpPr>
        <p:spPr>
          <a:xfrm>
            <a:off x="8714651" y="1801122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8711403" y="843468"/>
            <a:ext cx="128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Category: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E3213E-EA08-4460-820A-D57054C2C302}"/>
              </a:ext>
            </a:extLst>
          </p:cNvPr>
          <p:cNvSpPr txBox="1"/>
          <p:nvPr/>
        </p:nvSpPr>
        <p:spPr>
          <a:xfrm>
            <a:off x="8723568" y="1180725"/>
            <a:ext cx="106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717900" y="1475304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462D7F9-5489-4EE7-B7AD-0B44D5E9B93F}"/>
              </a:ext>
            </a:extLst>
          </p:cNvPr>
          <p:cNvSpPr txBox="1"/>
          <p:nvPr/>
        </p:nvSpPr>
        <p:spPr>
          <a:xfrm>
            <a:off x="8732484" y="1479615"/>
            <a:ext cx="106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altLang="zh-C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ating</a:t>
            </a:r>
            <a:endParaRPr lang="en-GB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8B95FDC-2730-4B9C-9409-2CE8E0CDB529}"/>
              </a:ext>
            </a:extLst>
          </p:cNvPr>
          <p:cNvCxnSpPr>
            <a:cxnSpLocks/>
          </p:cNvCxnSpPr>
          <p:nvPr/>
        </p:nvCxnSpPr>
        <p:spPr>
          <a:xfrm>
            <a:off x="8714650" y="596800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4651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8B539E0-5E8B-4472-878C-DEB0531A9364}"/>
              </a:ext>
            </a:extLst>
          </p:cNvPr>
          <p:cNvSpPr txBox="1"/>
          <p:nvPr/>
        </p:nvSpPr>
        <p:spPr>
          <a:xfrm>
            <a:off x="8723567" y="6287298"/>
            <a:ext cx="1611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Waiting Time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AE611A-FF09-4EAB-8ABA-2ACC9B18E91C}"/>
              </a:ext>
            </a:extLst>
          </p:cNvPr>
          <p:cNvSpPr txBox="1"/>
          <p:nvPr/>
        </p:nvSpPr>
        <p:spPr>
          <a:xfrm>
            <a:off x="8715674" y="5968005"/>
            <a:ext cx="1611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Walking Distance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722543" y="3298038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88F02DE-6CAD-4FFB-A001-13E77191C02D}"/>
              </a:ext>
            </a:extLst>
          </p:cNvPr>
          <p:cNvCxnSpPr>
            <a:cxnSpLocks/>
          </p:cNvCxnSpPr>
          <p:nvPr/>
        </p:nvCxnSpPr>
        <p:spPr>
          <a:xfrm>
            <a:off x="8723606" y="4783892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9930E-0BC1-44B1-B942-237E574F7234}"/>
              </a:ext>
            </a:extLst>
          </p:cNvPr>
          <p:cNvCxnSpPr>
            <a:cxnSpLocks/>
          </p:cNvCxnSpPr>
          <p:nvPr/>
        </p:nvCxnSpPr>
        <p:spPr>
          <a:xfrm>
            <a:off x="8714649" y="5405385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Sort with solid fill">
            <a:extLst>
              <a:ext uri="{FF2B5EF4-FFF2-40B4-BE49-F238E27FC236}">
                <a16:creationId xmlns:a16="http://schemas.microsoft.com/office/drawing/2014/main" id="{5C711115-15DA-48BB-879D-C7A9E52EDB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57505" y="1549832"/>
            <a:ext cx="242455" cy="242455"/>
          </a:xfrm>
          <a:prstGeom prst="rect">
            <a:avLst/>
          </a:prstGeom>
        </p:spPr>
      </p:pic>
      <p:pic>
        <p:nvPicPr>
          <p:cNvPr id="68" name="Graphic 67" descr="Sort with solid fill">
            <a:extLst>
              <a:ext uri="{FF2B5EF4-FFF2-40B4-BE49-F238E27FC236}">
                <a16:creationId xmlns:a16="http://schemas.microsoft.com/office/drawing/2014/main" id="{0A293862-5A13-44C5-8DEA-929F2FBC0EE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35115" y="1229905"/>
            <a:ext cx="242455" cy="242455"/>
          </a:xfrm>
          <a:prstGeom prst="rect">
            <a:avLst/>
          </a:prstGeom>
        </p:spPr>
      </p:pic>
      <p:pic>
        <p:nvPicPr>
          <p:cNvPr id="72" name="Graphic 71" descr="Sort with solid fill">
            <a:extLst>
              <a:ext uri="{FF2B5EF4-FFF2-40B4-BE49-F238E27FC236}">
                <a16:creationId xmlns:a16="http://schemas.microsoft.com/office/drawing/2014/main" id="{BD9D3BFC-76A3-417E-B77C-A17E965ADB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715918" y="6334981"/>
            <a:ext cx="242455" cy="242455"/>
          </a:xfrm>
          <a:prstGeom prst="rect">
            <a:avLst/>
          </a:prstGeom>
        </p:spPr>
      </p:pic>
      <p:pic>
        <p:nvPicPr>
          <p:cNvPr id="74" name="Graphic 73" descr="Sort with solid fill">
            <a:extLst>
              <a:ext uri="{FF2B5EF4-FFF2-40B4-BE49-F238E27FC236}">
                <a16:creationId xmlns:a16="http://schemas.microsoft.com/office/drawing/2014/main" id="{80562F19-6600-442E-BD95-7BAAC744BB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94311" y="6002247"/>
            <a:ext cx="242455" cy="24245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354525" y="1184535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98A2AEA-D322-43E8-BF8A-8ADE69A7F01E}"/>
              </a:ext>
            </a:extLst>
          </p:cNvPr>
          <p:cNvGrpSpPr/>
          <p:nvPr/>
        </p:nvGrpSpPr>
        <p:grpSpPr>
          <a:xfrm rot="10800000">
            <a:off x="11359309" y="1496181"/>
            <a:ext cx="272580" cy="272580"/>
            <a:chOff x="5929066" y="2881509"/>
            <a:chExt cx="272580" cy="27258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8DD1FC9-6CCB-45DB-8423-4D8D5F3C792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9" name="Graphic 78" descr="Caret Down with solid fill">
              <a:extLst>
                <a:ext uri="{FF2B5EF4-FFF2-40B4-BE49-F238E27FC236}">
                  <a16:creationId xmlns:a16="http://schemas.microsoft.com/office/drawing/2014/main" id="{7DE6AFB6-5949-4559-BFFD-D01FEB3F4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DFEEAB-DD22-4745-85AF-BBDD5F81F345}"/>
              </a:ext>
            </a:extLst>
          </p:cNvPr>
          <p:cNvGrpSpPr/>
          <p:nvPr/>
        </p:nvGrpSpPr>
        <p:grpSpPr>
          <a:xfrm>
            <a:off x="11426313" y="5978234"/>
            <a:ext cx="272580" cy="272580"/>
            <a:chOff x="5929066" y="2881509"/>
            <a:chExt cx="272580" cy="27258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169926C-C136-462D-88DC-F703EC35A76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2" name="Graphic 81" descr="Caret Down with solid fill">
              <a:extLst>
                <a:ext uri="{FF2B5EF4-FFF2-40B4-BE49-F238E27FC236}">
                  <a16:creationId xmlns:a16="http://schemas.microsoft.com/office/drawing/2014/main" id="{22552A89-1236-4FF6-9D68-05EA26BA2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DC7D369-F64D-4A7F-A659-99FBD922DBAF}"/>
              </a:ext>
            </a:extLst>
          </p:cNvPr>
          <p:cNvGrpSpPr/>
          <p:nvPr/>
        </p:nvGrpSpPr>
        <p:grpSpPr>
          <a:xfrm>
            <a:off x="11439885" y="6313404"/>
            <a:ext cx="272580" cy="272580"/>
            <a:chOff x="5929066" y="2881509"/>
            <a:chExt cx="272580" cy="27258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0E566ED-1677-452A-88B8-6776BC77761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5" name="Graphic 84" descr="Caret Down with solid fill">
              <a:extLst>
                <a:ext uri="{FF2B5EF4-FFF2-40B4-BE49-F238E27FC236}">
                  <a16:creationId xmlns:a16="http://schemas.microsoft.com/office/drawing/2014/main" id="{75AF5AD2-B0AB-4113-B319-0D115A40B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DE7668DB-5097-44E7-BA27-18E352DEFAA9}"/>
              </a:ext>
            </a:extLst>
          </p:cNvPr>
          <p:cNvSpPr/>
          <p:nvPr/>
        </p:nvSpPr>
        <p:spPr>
          <a:xfrm>
            <a:off x="9647264" y="849309"/>
            <a:ext cx="74041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Rides</a:t>
            </a:r>
          </a:p>
        </p:txBody>
      </p:sp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EEAF9607-7317-4DB5-8FD6-52B80E8AF4A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84202" y="4569555"/>
            <a:ext cx="568737" cy="568737"/>
          </a:xfrm>
          <a:prstGeom prst="rect">
            <a:avLst/>
          </a:prstGeom>
        </p:spPr>
      </p:pic>
      <p:grpSp>
        <p:nvGrpSpPr>
          <p:cNvPr id="103" name="Graphic 75" descr="Badge 1 outline">
            <a:extLst>
              <a:ext uri="{FF2B5EF4-FFF2-40B4-BE49-F238E27FC236}">
                <a16:creationId xmlns:a16="http://schemas.microsoft.com/office/drawing/2014/main" id="{66997C3F-177A-4E82-9EDF-05BEC0EC7360}"/>
              </a:ext>
            </a:extLst>
          </p:cNvPr>
          <p:cNvGrpSpPr/>
          <p:nvPr/>
        </p:nvGrpSpPr>
        <p:grpSpPr>
          <a:xfrm>
            <a:off x="8813062" y="1889619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6216937-B24D-4721-AAE3-1332EB08301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C7CCF0-BEC2-48DF-9C16-3747E33C5730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06" name="Graphic 86" descr="Badge outline">
            <a:extLst>
              <a:ext uri="{FF2B5EF4-FFF2-40B4-BE49-F238E27FC236}">
                <a16:creationId xmlns:a16="http://schemas.microsoft.com/office/drawing/2014/main" id="{B737CFF8-C955-4D8F-A2D4-6C7BCBA21715}"/>
              </a:ext>
            </a:extLst>
          </p:cNvPr>
          <p:cNvGrpSpPr/>
          <p:nvPr/>
        </p:nvGrpSpPr>
        <p:grpSpPr>
          <a:xfrm>
            <a:off x="8798183" y="3412453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E5E8035-B725-4302-B6AC-2405CE929E1F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EF97527-36BF-41AA-815D-A8925F936384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09" name="Graphic 87" descr="Badge 3 outline">
            <a:extLst>
              <a:ext uri="{FF2B5EF4-FFF2-40B4-BE49-F238E27FC236}">
                <a16:creationId xmlns:a16="http://schemas.microsoft.com/office/drawing/2014/main" id="{16598429-468B-45A3-8642-D144DE8A94BD}"/>
              </a:ext>
            </a:extLst>
          </p:cNvPr>
          <p:cNvGrpSpPr/>
          <p:nvPr/>
        </p:nvGrpSpPr>
        <p:grpSpPr>
          <a:xfrm>
            <a:off x="8798183" y="4880327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3B5399E-9C87-415A-BA0A-60D1717843EC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A5AD14A-3B03-4BF4-AE21-A1076C9FFF5E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12" name="Graphic 111" descr="Badge 4 outline">
            <a:extLst>
              <a:ext uri="{FF2B5EF4-FFF2-40B4-BE49-F238E27FC236}">
                <a16:creationId xmlns:a16="http://schemas.microsoft.com/office/drawing/2014/main" id="{B3CBDD4E-5AAF-4C3E-93D4-F372A90DAC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779658" y="5468421"/>
            <a:ext cx="258946" cy="258946"/>
          </a:xfrm>
          <a:prstGeom prst="rect">
            <a:avLst/>
          </a:prstGeom>
        </p:spPr>
      </p:pic>
      <p:pic>
        <p:nvPicPr>
          <p:cNvPr id="113" name="Graphic 112" descr="Marker with solid fill">
            <a:extLst>
              <a:ext uri="{FF2B5EF4-FFF2-40B4-BE49-F238E27FC236}">
                <a16:creationId xmlns:a16="http://schemas.microsoft.com/office/drawing/2014/main" id="{672AD761-AA59-4BF4-9FBF-69C33DC8DC2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606068" y="2177707"/>
            <a:ext cx="568737" cy="568737"/>
          </a:xfrm>
          <a:prstGeom prst="rect">
            <a:avLst/>
          </a:prstGeom>
        </p:spPr>
      </p:pic>
      <p:pic>
        <p:nvPicPr>
          <p:cNvPr id="114" name="Graphic 113" descr="Marker with solid fill">
            <a:extLst>
              <a:ext uri="{FF2B5EF4-FFF2-40B4-BE49-F238E27FC236}">
                <a16:creationId xmlns:a16="http://schemas.microsoft.com/office/drawing/2014/main" id="{C29A45D2-46AC-47AF-8B7D-1AABA37D2AA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93420" y="2703512"/>
            <a:ext cx="568737" cy="568737"/>
          </a:xfrm>
          <a:prstGeom prst="rect">
            <a:avLst/>
          </a:prstGeom>
        </p:spPr>
      </p:pic>
      <p:pic>
        <p:nvPicPr>
          <p:cNvPr id="115" name="Graphic 114" descr="Marker with solid fill">
            <a:extLst>
              <a:ext uri="{FF2B5EF4-FFF2-40B4-BE49-F238E27FC236}">
                <a16:creationId xmlns:a16="http://schemas.microsoft.com/office/drawing/2014/main" id="{3987497A-96F8-4A7B-AE98-CBD5358EC87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2955" y="3408607"/>
            <a:ext cx="568737" cy="568737"/>
          </a:xfrm>
          <a:prstGeom prst="rect">
            <a:avLst/>
          </a:prstGeom>
        </p:spPr>
      </p:pic>
      <p:pic>
        <p:nvPicPr>
          <p:cNvPr id="116" name="Graphic 115" descr="Marker with solid fill">
            <a:extLst>
              <a:ext uri="{FF2B5EF4-FFF2-40B4-BE49-F238E27FC236}">
                <a16:creationId xmlns:a16="http://schemas.microsoft.com/office/drawing/2014/main" id="{BADB6559-F30B-4445-B336-2977D3BA8D5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18898" y="5193800"/>
            <a:ext cx="568737" cy="568737"/>
          </a:xfrm>
          <a:prstGeom prst="rect">
            <a:avLst/>
          </a:prstGeom>
        </p:spPr>
      </p:pic>
      <p:pic>
        <p:nvPicPr>
          <p:cNvPr id="117" name="Graphic 116" descr="Marker with solid fill">
            <a:extLst>
              <a:ext uri="{FF2B5EF4-FFF2-40B4-BE49-F238E27FC236}">
                <a16:creationId xmlns:a16="http://schemas.microsoft.com/office/drawing/2014/main" id="{25B3C1C0-A5C4-4486-8CD9-0EDDD587681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46068" y="2213100"/>
            <a:ext cx="568737" cy="568737"/>
          </a:xfrm>
          <a:prstGeom prst="rect">
            <a:avLst/>
          </a:prstGeom>
        </p:spPr>
      </p:pic>
      <p:pic>
        <p:nvPicPr>
          <p:cNvPr id="119" name="Picture 118" descr="Hi Panda">
            <a:extLst>
              <a:ext uri="{FF2B5EF4-FFF2-40B4-BE49-F238E27FC236}">
                <a16:creationId xmlns:a16="http://schemas.microsoft.com/office/drawing/2014/main" id="{7102D154-8501-4B34-8CC7-71899644FC0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sp>
        <p:nvSpPr>
          <p:cNvPr id="121" name="Speech Bubble: Rectangle with Corners Rounded 120">
            <a:extLst>
              <a:ext uri="{FF2B5EF4-FFF2-40B4-BE49-F238E27FC236}">
                <a16:creationId xmlns:a16="http://schemas.microsoft.com/office/drawing/2014/main" id="{267966A2-9B9D-4074-8A9F-C2749419B347}"/>
              </a:ext>
            </a:extLst>
          </p:cNvPr>
          <p:cNvSpPr/>
          <p:nvPr/>
        </p:nvSpPr>
        <p:spPr>
          <a:xfrm>
            <a:off x="5249891" y="2271769"/>
            <a:ext cx="2686081" cy="1920418"/>
          </a:xfrm>
          <a:prstGeom prst="wedgeRoundRectCallout">
            <a:avLst>
              <a:gd name="adj1" fmla="val -104439"/>
              <a:gd name="adj2" fmla="val 9063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B04008-6AF7-49B4-8976-E3B732E5B9BC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 amt="70000"/>
          </a:blip>
          <a:srcRect l="21975" t="21733" r="8012" b="-574"/>
          <a:stretch/>
        </p:blipFill>
        <p:spPr>
          <a:xfrm>
            <a:off x="5383837" y="2660615"/>
            <a:ext cx="1804843" cy="7175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BB7A4B-1384-4BCE-AC37-F57BC65EB23B}"/>
              </a:ext>
            </a:extLst>
          </p:cNvPr>
          <p:cNvSpPr txBox="1"/>
          <p:nvPr/>
        </p:nvSpPr>
        <p:spPr>
          <a:xfrm>
            <a:off x="5300819" y="2310584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Tower</a:t>
            </a:r>
          </a:p>
        </p:txBody>
      </p:sp>
      <p:grpSp>
        <p:nvGrpSpPr>
          <p:cNvPr id="122" name="Graphic 13" descr="Badge Follow outline">
            <a:extLst>
              <a:ext uri="{FF2B5EF4-FFF2-40B4-BE49-F238E27FC236}">
                <a16:creationId xmlns:a16="http://schemas.microsoft.com/office/drawing/2014/main" id="{F9FC9E39-F126-40DE-B8E4-09DAE28C7AF5}"/>
              </a:ext>
            </a:extLst>
          </p:cNvPr>
          <p:cNvGrpSpPr/>
          <p:nvPr/>
        </p:nvGrpSpPr>
        <p:grpSpPr>
          <a:xfrm rot="5400000">
            <a:off x="11480104" y="1935217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A17BEC8-263F-4F81-A86F-9F42AE6AEC7A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5685619-7C3E-4229-BFD9-64976BBB7B5A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D62B69E-A1EC-4AD2-8858-ECB86C7A6861}"/>
              </a:ext>
            </a:extLst>
          </p:cNvPr>
          <p:cNvGrpSpPr/>
          <p:nvPr/>
        </p:nvGrpSpPr>
        <p:grpSpPr>
          <a:xfrm>
            <a:off x="11696528" y="1712079"/>
            <a:ext cx="300314" cy="4298743"/>
            <a:chOff x="11694785" y="1722741"/>
            <a:chExt cx="300314" cy="428613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D145B4E-41E2-4806-ABD0-5E39AC7047B9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B4ABE7A9-6EFE-4E8A-AAA3-ACDBB7F72EEF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8" name="Graphic 127" descr="Caret Up with solid fill">
              <a:extLst>
                <a:ext uri="{FF2B5EF4-FFF2-40B4-BE49-F238E27FC236}">
                  <a16:creationId xmlns:a16="http://schemas.microsoft.com/office/drawing/2014/main" id="{7EB67E46-0021-44B7-809F-391FCD81E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129" name="Graphic 128" descr="Caret Up with solid fill">
              <a:extLst>
                <a:ext uri="{FF2B5EF4-FFF2-40B4-BE49-F238E27FC236}">
                  <a16:creationId xmlns:a16="http://schemas.microsoft.com/office/drawing/2014/main" id="{F0DC6FA3-58AF-42D5-94FB-A3B8F280E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E750A23-6F91-4490-86DF-401AAD8B31AC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DA2151A-4402-4B3B-95C7-BC13C025B019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2" name="Graphic 13" descr="Badge Follow outline">
            <a:extLst>
              <a:ext uri="{FF2B5EF4-FFF2-40B4-BE49-F238E27FC236}">
                <a16:creationId xmlns:a16="http://schemas.microsoft.com/office/drawing/2014/main" id="{87223531-B791-493B-AFA1-C692DA4BD247}"/>
              </a:ext>
            </a:extLst>
          </p:cNvPr>
          <p:cNvGrpSpPr/>
          <p:nvPr/>
        </p:nvGrpSpPr>
        <p:grpSpPr>
          <a:xfrm rot="5400000">
            <a:off x="11489106" y="3385979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ABB7139-3501-42AF-A378-9D55034B6A0B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30B6076-5450-4E1B-9509-D15DAF7616FD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35" name="Graphic 13" descr="Badge Follow outline">
            <a:extLst>
              <a:ext uri="{FF2B5EF4-FFF2-40B4-BE49-F238E27FC236}">
                <a16:creationId xmlns:a16="http://schemas.microsoft.com/office/drawing/2014/main" id="{74543DC9-08F1-4B45-94D0-924F846EDA51}"/>
              </a:ext>
            </a:extLst>
          </p:cNvPr>
          <p:cNvGrpSpPr/>
          <p:nvPr/>
        </p:nvGrpSpPr>
        <p:grpSpPr>
          <a:xfrm rot="5400000">
            <a:off x="11480925" y="4901867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8C4AC06-F485-4D99-9950-34AA63E88FF7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832DF73-B294-4872-AEC0-09B890C276B9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DBC4A70-6CEF-43A8-A22E-555FAF440C93}"/>
              </a:ext>
            </a:extLst>
          </p:cNvPr>
          <p:cNvGrpSpPr/>
          <p:nvPr/>
        </p:nvGrpSpPr>
        <p:grpSpPr>
          <a:xfrm rot="10800000">
            <a:off x="11183318" y="1913878"/>
            <a:ext cx="225020" cy="248092"/>
            <a:chOff x="5929066" y="2881509"/>
            <a:chExt cx="272580" cy="27258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4235BDC-5CE9-4FA5-9BFE-3E4F3F2A885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0" name="Graphic 139" descr="Caret Down with solid fill">
              <a:extLst>
                <a:ext uri="{FF2B5EF4-FFF2-40B4-BE49-F238E27FC236}">
                  <a16:creationId xmlns:a16="http://schemas.microsoft.com/office/drawing/2014/main" id="{86426DA0-5814-4930-A056-7C5D04A2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44" name="Graphic 143" descr="Badge Cross with solid fill">
            <a:extLst>
              <a:ext uri="{FF2B5EF4-FFF2-40B4-BE49-F238E27FC236}">
                <a16:creationId xmlns:a16="http://schemas.microsoft.com/office/drawing/2014/main" id="{3F307AEE-D66E-4FF6-8EFF-49A8BB8C6A2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93967" y="2284139"/>
            <a:ext cx="313364" cy="313364"/>
          </a:xfrm>
          <a:prstGeom prst="rect">
            <a:avLst/>
          </a:prstGeom>
        </p:spPr>
      </p:pic>
      <p:grpSp>
        <p:nvGrpSpPr>
          <p:cNvPr id="145" name="Graphic 13" descr="Badge Follow outline">
            <a:extLst>
              <a:ext uri="{FF2B5EF4-FFF2-40B4-BE49-F238E27FC236}">
                <a16:creationId xmlns:a16="http://schemas.microsoft.com/office/drawing/2014/main" id="{9DDCA8A3-7885-4548-8EFD-740E5676DD6B}"/>
              </a:ext>
            </a:extLst>
          </p:cNvPr>
          <p:cNvGrpSpPr/>
          <p:nvPr/>
        </p:nvGrpSpPr>
        <p:grpSpPr>
          <a:xfrm rot="5400000">
            <a:off x="7194321" y="2323513"/>
            <a:ext cx="218736" cy="230023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598D5CA-16FA-4DE1-93ED-537791B70167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1B7DB03-712D-4CCA-BBD4-E31C4D1CC7A0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E5C3EF2-DF0E-4376-972F-FB4386641C5D}"/>
              </a:ext>
            </a:extLst>
          </p:cNvPr>
          <p:cNvSpPr txBox="1"/>
          <p:nvPr/>
        </p:nvSpPr>
        <p:spPr>
          <a:xfrm>
            <a:off x="5344845" y="3454238"/>
            <a:ext cx="214535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XXXXXXXXXXX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 requirement: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 </a:t>
            </a:r>
            <a:r>
              <a:rPr lang="en-GB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Yrs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Old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Comments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XXXXXX</a:t>
            </a:r>
          </a:p>
          <a:p>
            <a:endParaRPr lang="en-GB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451BE23-BC0D-4AB3-AC49-1BAF0A9CAF49}"/>
              </a:ext>
            </a:extLst>
          </p:cNvPr>
          <p:cNvGrpSpPr/>
          <p:nvPr/>
        </p:nvGrpSpPr>
        <p:grpSpPr>
          <a:xfrm>
            <a:off x="11184577" y="4890200"/>
            <a:ext cx="225020" cy="248092"/>
            <a:chOff x="5929066" y="2881509"/>
            <a:chExt cx="272580" cy="272580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28EDCDB-D391-4A01-9E14-F7984E90821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0" name="Graphic 149" descr="Caret Down with solid fill">
              <a:extLst>
                <a:ext uri="{FF2B5EF4-FFF2-40B4-BE49-F238E27FC236}">
                  <a16:creationId xmlns:a16="http://schemas.microsoft.com/office/drawing/2014/main" id="{2914582E-E737-41EF-9BB8-53064657E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8B2CA45-2528-498A-9799-2183AC448F58}"/>
              </a:ext>
            </a:extLst>
          </p:cNvPr>
          <p:cNvGrpSpPr/>
          <p:nvPr/>
        </p:nvGrpSpPr>
        <p:grpSpPr>
          <a:xfrm>
            <a:off x="11196439" y="5468672"/>
            <a:ext cx="225020" cy="248092"/>
            <a:chOff x="5929066" y="2881509"/>
            <a:chExt cx="272580" cy="272580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3E33320-C09C-48C7-9776-5CC7919E236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3" name="Graphic 152" descr="Caret Down with solid fill">
              <a:extLst>
                <a:ext uri="{FF2B5EF4-FFF2-40B4-BE49-F238E27FC236}">
                  <a16:creationId xmlns:a16="http://schemas.microsoft.com/office/drawing/2014/main" id="{54388F0A-A781-4429-BC41-06F034BE4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54" name="Graphic 13" descr="Badge Follow outline">
            <a:extLst>
              <a:ext uri="{FF2B5EF4-FFF2-40B4-BE49-F238E27FC236}">
                <a16:creationId xmlns:a16="http://schemas.microsoft.com/office/drawing/2014/main" id="{CC751BE5-8D61-411B-9C56-39C1E4C6FE06}"/>
              </a:ext>
            </a:extLst>
          </p:cNvPr>
          <p:cNvGrpSpPr/>
          <p:nvPr/>
        </p:nvGrpSpPr>
        <p:grpSpPr>
          <a:xfrm rot="5400000">
            <a:off x="11491303" y="5498513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0C15F57-B5C5-4242-BCB2-2171489A36F1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FB69377-4FA3-42F7-BCA3-9F56B5D8EBCF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0CAA0CD-28F5-42C3-AEEC-52AB7874D853}"/>
              </a:ext>
            </a:extLst>
          </p:cNvPr>
          <p:cNvGrpSpPr/>
          <p:nvPr/>
        </p:nvGrpSpPr>
        <p:grpSpPr>
          <a:xfrm>
            <a:off x="7500274" y="2577097"/>
            <a:ext cx="300314" cy="1590428"/>
            <a:chOff x="11694785" y="1722741"/>
            <a:chExt cx="300314" cy="4286128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3EF9D65-A462-4E3C-8E13-4CED05645A9A}"/>
                </a:ext>
              </a:extLst>
            </p:cNvPr>
            <p:cNvSpPr/>
            <p:nvPr/>
          </p:nvSpPr>
          <p:spPr>
            <a:xfrm>
              <a:off x="11756343" y="1801121"/>
              <a:ext cx="180423" cy="414971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DFCDA9F-5A4A-426C-9D5B-2E37BA1B3AA8}"/>
                </a:ext>
              </a:extLst>
            </p:cNvPr>
            <p:cNvSpPr/>
            <p:nvPr/>
          </p:nvSpPr>
          <p:spPr>
            <a:xfrm>
              <a:off x="11762425" y="2185288"/>
              <a:ext cx="174342" cy="153681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Up with solid fill">
              <a:extLst>
                <a:ext uri="{FF2B5EF4-FFF2-40B4-BE49-F238E27FC236}">
                  <a16:creationId xmlns:a16="http://schemas.microsoft.com/office/drawing/2014/main" id="{2EC27F41-4871-4614-93B8-48806E43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623847"/>
            </a:xfrm>
            <a:prstGeom prst="rect">
              <a:avLst/>
            </a:prstGeom>
          </p:spPr>
        </p:pic>
        <p:pic>
          <p:nvPicPr>
            <p:cNvPr id="158" name="Graphic 157" descr="Caret Up with solid fill">
              <a:extLst>
                <a:ext uri="{FF2B5EF4-FFF2-40B4-BE49-F238E27FC236}">
                  <a16:creationId xmlns:a16="http://schemas.microsoft.com/office/drawing/2014/main" id="{27803DF5-8625-4A7D-A8E2-F4EFCF6C0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10800000">
              <a:off x="11694785" y="5546835"/>
              <a:ext cx="300314" cy="462034"/>
            </a:xfrm>
            <a:prstGeom prst="rect">
              <a:avLst/>
            </a:prstGeom>
          </p:spPr>
        </p:pic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36B20A8-5941-4CAD-B069-BBB9ADE1FB0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2181674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8C16485-5B84-44CC-8F08-D032684BEE9F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573311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Graphic 6" descr="Play outline">
            <a:extLst>
              <a:ext uri="{FF2B5EF4-FFF2-40B4-BE49-F238E27FC236}">
                <a16:creationId xmlns:a16="http://schemas.microsoft.com/office/drawing/2014/main" id="{C88D6C8B-7A0E-4085-90AD-5A340E3EE5C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42050" y="2846474"/>
            <a:ext cx="448581" cy="448581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B8C23F5E-04FD-441A-A168-D8A7E40C92E4}"/>
              </a:ext>
            </a:extLst>
          </p:cNvPr>
          <p:cNvSpPr txBox="1"/>
          <p:nvPr/>
        </p:nvSpPr>
        <p:spPr>
          <a:xfrm>
            <a:off x="9057554" y="4830795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Tower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F04F3AA-8352-468E-AE3F-FF0EBA3C5535}"/>
              </a:ext>
            </a:extLst>
          </p:cNvPr>
          <p:cNvSpPr txBox="1"/>
          <p:nvPr/>
        </p:nvSpPr>
        <p:spPr>
          <a:xfrm>
            <a:off x="9057553" y="1823364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51E865C-7846-4341-AB11-FCF46A4D5A07}"/>
              </a:ext>
            </a:extLst>
          </p:cNvPr>
          <p:cNvSpPr txBox="1"/>
          <p:nvPr/>
        </p:nvSpPr>
        <p:spPr>
          <a:xfrm>
            <a:off x="9067203" y="543201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Spin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4FA3885-58C3-43F7-9C6B-0BB106B9FF90}"/>
              </a:ext>
            </a:extLst>
          </p:cNvPr>
          <p:cNvSpPr txBox="1"/>
          <p:nvPr/>
        </p:nvSpPr>
        <p:spPr>
          <a:xfrm>
            <a:off x="9083643" y="3359957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4D392C0-E60C-4180-B08D-5AA76409FD4A}"/>
              </a:ext>
            </a:extLst>
          </p:cNvPr>
          <p:cNvGrpSpPr/>
          <p:nvPr/>
        </p:nvGrpSpPr>
        <p:grpSpPr>
          <a:xfrm rot="10800000">
            <a:off x="11184711" y="3361624"/>
            <a:ext cx="225020" cy="248092"/>
            <a:chOff x="5929066" y="2881509"/>
            <a:chExt cx="272580" cy="272580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6EF85CC-09A1-40B7-BE5A-2BCBAA293549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7" name="Graphic 166" descr="Caret Down with solid fill">
              <a:extLst>
                <a:ext uri="{FF2B5EF4-FFF2-40B4-BE49-F238E27FC236}">
                  <a16:creationId xmlns:a16="http://schemas.microsoft.com/office/drawing/2014/main" id="{52AE8BD7-EAA9-40C0-8384-7F3ADB20F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68" name="Picture 167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99605AD6-2D37-4DD8-AB8F-0FDDC42C256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655" y="2191473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CB87851D-48A8-4A65-BAD4-9E91F208D77B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7390" t="164" r="9353" b="3414"/>
          <a:stretch/>
        </p:blipFill>
        <p:spPr>
          <a:xfrm>
            <a:off x="9154079" y="3693961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C400152B-DE78-41FB-8DE0-9272ADE385F8}"/>
              </a:ext>
            </a:extLst>
          </p:cNvPr>
          <p:cNvSpPr txBox="1"/>
          <p:nvPr/>
        </p:nvSpPr>
        <p:spPr>
          <a:xfrm>
            <a:off x="9060120" y="2940749"/>
            <a:ext cx="20320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Rating: </a:t>
            </a:r>
            <a:endParaRPr lang="en-GB" sz="105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Graphic 32" descr="Rating 3 Star with solid fill">
            <a:extLst>
              <a:ext uri="{FF2B5EF4-FFF2-40B4-BE49-F238E27FC236}">
                <a16:creationId xmlns:a16="http://schemas.microsoft.com/office/drawing/2014/main" id="{DAF71EC3-4533-4131-8E25-2800994721FD}"/>
              </a:ext>
            </a:extLst>
          </p:cNvPr>
          <p:cNvSpPr/>
          <p:nvPr/>
        </p:nvSpPr>
        <p:spPr>
          <a:xfrm>
            <a:off x="9705798" y="2969113"/>
            <a:ext cx="475571" cy="167574"/>
          </a:xfrm>
          <a:custGeom>
            <a:avLst/>
            <a:gdLst>
              <a:gd name="connsiteX0" fmla="*/ 545628 w 545628"/>
              <a:gd name="connsiteY0" fmla="*/ 68945 h 183852"/>
              <a:gd name="connsiteX1" fmla="*/ 476683 w 545628"/>
              <a:gd name="connsiteY1" fmla="*/ 68945 h 183852"/>
              <a:gd name="connsiteX2" fmla="*/ 453702 w 545628"/>
              <a:gd name="connsiteY2" fmla="*/ 0 h 183852"/>
              <a:gd name="connsiteX3" fmla="*/ 430720 w 545628"/>
              <a:gd name="connsiteY3" fmla="*/ 68945 h 183852"/>
              <a:gd name="connsiteX4" fmla="*/ 364741 w 545628"/>
              <a:gd name="connsiteY4" fmla="*/ 68945 h 183852"/>
              <a:gd name="connsiteX5" fmla="*/ 361775 w 545628"/>
              <a:gd name="connsiteY5" fmla="*/ 68945 h 183852"/>
              <a:gd name="connsiteX6" fmla="*/ 295796 w 545628"/>
              <a:gd name="connsiteY6" fmla="*/ 68945 h 183852"/>
              <a:gd name="connsiteX7" fmla="*/ 272814 w 545628"/>
              <a:gd name="connsiteY7" fmla="*/ 0 h 183852"/>
              <a:gd name="connsiteX8" fmla="*/ 249832 w 545628"/>
              <a:gd name="connsiteY8" fmla="*/ 68945 h 183852"/>
              <a:gd name="connsiteX9" fmla="*/ 183853 w 545628"/>
              <a:gd name="connsiteY9" fmla="*/ 68945 h 183852"/>
              <a:gd name="connsiteX10" fmla="*/ 180888 w 545628"/>
              <a:gd name="connsiteY10" fmla="*/ 68945 h 183852"/>
              <a:gd name="connsiteX11" fmla="*/ 114908 w 545628"/>
              <a:gd name="connsiteY11" fmla="*/ 68945 h 183852"/>
              <a:gd name="connsiteX12" fmla="*/ 91926 w 545628"/>
              <a:gd name="connsiteY12" fmla="*/ 0 h 183852"/>
              <a:gd name="connsiteX13" fmla="*/ 68945 w 545628"/>
              <a:gd name="connsiteY13" fmla="*/ 68945 h 183852"/>
              <a:gd name="connsiteX14" fmla="*/ 0 w 545628"/>
              <a:gd name="connsiteY14" fmla="*/ 68945 h 183852"/>
              <a:gd name="connsiteX15" fmla="*/ 52855 w 545628"/>
              <a:gd name="connsiteY15" fmla="*/ 114908 h 183852"/>
              <a:gd name="connsiteX16" fmla="*/ 32174 w 545628"/>
              <a:gd name="connsiteY16" fmla="*/ 183853 h 183852"/>
              <a:gd name="connsiteX17" fmla="*/ 91926 w 545628"/>
              <a:gd name="connsiteY17" fmla="*/ 142486 h 183852"/>
              <a:gd name="connsiteX18" fmla="*/ 151679 w 545628"/>
              <a:gd name="connsiteY18" fmla="*/ 183853 h 183852"/>
              <a:gd name="connsiteX19" fmla="*/ 130998 w 545628"/>
              <a:gd name="connsiteY19" fmla="*/ 114908 h 183852"/>
              <a:gd name="connsiteX20" fmla="*/ 182370 w 545628"/>
              <a:gd name="connsiteY20" fmla="*/ 70238 h 183852"/>
              <a:gd name="connsiteX21" fmla="*/ 233742 w 545628"/>
              <a:gd name="connsiteY21" fmla="*/ 114908 h 183852"/>
              <a:gd name="connsiteX22" fmla="*/ 213062 w 545628"/>
              <a:gd name="connsiteY22" fmla="*/ 183853 h 183852"/>
              <a:gd name="connsiteX23" fmla="*/ 272814 w 545628"/>
              <a:gd name="connsiteY23" fmla="*/ 142486 h 183852"/>
              <a:gd name="connsiteX24" fmla="*/ 332566 w 545628"/>
              <a:gd name="connsiteY24" fmla="*/ 183853 h 183852"/>
              <a:gd name="connsiteX25" fmla="*/ 311886 w 545628"/>
              <a:gd name="connsiteY25" fmla="*/ 114908 h 183852"/>
              <a:gd name="connsiteX26" fmla="*/ 363258 w 545628"/>
              <a:gd name="connsiteY26" fmla="*/ 70238 h 183852"/>
              <a:gd name="connsiteX27" fmla="*/ 414630 w 545628"/>
              <a:gd name="connsiteY27" fmla="*/ 114908 h 183852"/>
              <a:gd name="connsiteX28" fmla="*/ 393949 w 545628"/>
              <a:gd name="connsiteY28" fmla="*/ 183853 h 183852"/>
              <a:gd name="connsiteX29" fmla="*/ 453702 w 545628"/>
              <a:gd name="connsiteY29" fmla="*/ 142486 h 183852"/>
              <a:gd name="connsiteX30" fmla="*/ 513454 w 545628"/>
              <a:gd name="connsiteY30" fmla="*/ 183853 h 183852"/>
              <a:gd name="connsiteX31" fmla="*/ 492773 w 545628"/>
              <a:gd name="connsiteY31" fmla="*/ 114908 h 183852"/>
              <a:gd name="connsiteX32" fmla="*/ 545628 w 545628"/>
              <a:gd name="connsiteY32" fmla="*/ 68945 h 18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45628" h="183852">
                <a:moveTo>
                  <a:pt x="545628" y="68945"/>
                </a:moveTo>
                <a:lnTo>
                  <a:pt x="476683" y="68945"/>
                </a:lnTo>
                <a:lnTo>
                  <a:pt x="453702" y="0"/>
                </a:lnTo>
                <a:lnTo>
                  <a:pt x="430720" y="68945"/>
                </a:lnTo>
                <a:lnTo>
                  <a:pt x="364741" y="68945"/>
                </a:lnTo>
                <a:lnTo>
                  <a:pt x="361775" y="68945"/>
                </a:lnTo>
                <a:lnTo>
                  <a:pt x="295796" y="68945"/>
                </a:lnTo>
                <a:lnTo>
                  <a:pt x="272814" y="0"/>
                </a:lnTo>
                <a:lnTo>
                  <a:pt x="249832" y="68945"/>
                </a:lnTo>
                <a:lnTo>
                  <a:pt x="183853" y="68945"/>
                </a:lnTo>
                <a:lnTo>
                  <a:pt x="180888" y="68945"/>
                </a:lnTo>
                <a:lnTo>
                  <a:pt x="114908" y="68945"/>
                </a:lnTo>
                <a:lnTo>
                  <a:pt x="91926" y="0"/>
                </a:lnTo>
                <a:lnTo>
                  <a:pt x="68945" y="68945"/>
                </a:lnTo>
                <a:lnTo>
                  <a:pt x="0" y="68945"/>
                </a:lnTo>
                <a:lnTo>
                  <a:pt x="52855" y="114908"/>
                </a:lnTo>
                <a:lnTo>
                  <a:pt x="32174" y="183853"/>
                </a:lnTo>
                <a:lnTo>
                  <a:pt x="91926" y="142486"/>
                </a:lnTo>
                <a:lnTo>
                  <a:pt x="151679" y="183853"/>
                </a:lnTo>
                <a:lnTo>
                  <a:pt x="130998" y="114908"/>
                </a:lnTo>
                <a:lnTo>
                  <a:pt x="182370" y="70238"/>
                </a:lnTo>
                <a:lnTo>
                  <a:pt x="233742" y="114908"/>
                </a:lnTo>
                <a:lnTo>
                  <a:pt x="213062" y="183853"/>
                </a:lnTo>
                <a:lnTo>
                  <a:pt x="272814" y="142486"/>
                </a:lnTo>
                <a:lnTo>
                  <a:pt x="332566" y="183853"/>
                </a:lnTo>
                <a:lnTo>
                  <a:pt x="311886" y="114908"/>
                </a:lnTo>
                <a:lnTo>
                  <a:pt x="363258" y="70238"/>
                </a:lnTo>
                <a:lnTo>
                  <a:pt x="414630" y="114908"/>
                </a:lnTo>
                <a:lnTo>
                  <a:pt x="393949" y="183853"/>
                </a:lnTo>
                <a:lnTo>
                  <a:pt x="453702" y="142486"/>
                </a:lnTo>
                <a:lnTo>
                  <a:pt x="513454" y="183853"/>
                </a:lnTo>
                <a:lnTo>
                  <a:pt x="492773" y="114908"/>
                </a:lnTo>
                <a:lnTo>
                  <a:pt x="545628" y="68945"/>
                </a:lnTo>
                <a:close/>
              </a:path>
            </a:pathLst>
          </a:custGeom>
          <a:solidFill>
            <a:srgbClr val="EE3F03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72" name="Graphic 32" descr="Rating 3 Star with solid fill">
            <a:extLst>
              <a:ext uri="{FF2B5EF4-FFF2-40B4-BE49-F238E27FC236}">
                <a16:creationId xmlns:a16="http://schemas.microsoft.com/office/drawing/2014/main" id="{956C60BF-6603-4B88-81C3-EEDF09820D24}"/>
              </a:ext>
            </a:extLst>
          </p:cNvPr>
          <p:cNvSpPr/>
          <p:nvPr/>
        </p:nvSpPr>
        <p:spPr>
          <a:xfrm>
            <a:off x="10188419" y="2963834"/>
            <a:ext cx="475571" cy="167574"/>
          </a:xfrm>
          <a:custGeom>
            <a:avLst/>
            <a:gdLst>
              <a:gd name="connsiteX0" fmla="*/ 545628 w 545628"/>
              <a:gd name="connsiteY0" fmla="*/ 68945 h 183852"/>
              <a:gd name="connsiteX1" fmla="*/ 476683 w 545628"/>
              <a:gd name="connsiteY1" fmla="*/ 68945 h 183852"/>
              <a:gd name="connsiteX2" fmla="*/ 453702 w 545628"/>
              <a:gd name="connsiteY2" fmla="*/ 0 h 183852"/>
              <a:gd name="connsiteX3" fmla="*/ 430720 w 545628"/>
              <a:gd name="connsiteY3" fmla="*/ 68945 h 183852"/>
              <a:gd name="connsiteX4" fmla="*/ 364741 w 545628"/>
              <a:gd name="connsiteY4" fmla="*/ 68945 h 183852"/>
              <a:gd name="connsiteX5" fmla="*/ 361775 w 545628"/>
              <a:gd name="connsiteY5" fmla="*/ 68945 h 183852"/>
              <a:gd name="connsiteX6" fmla="*/ 295796 w 545628"/>
              <a:gd name="connsiteY6" fmla="*/ 68945 h 183852"/>
              <a:gd name="connsiteX7" fmla="*/ 272814 w 545628"/>
              <a:gd name="connsiteY7" fmla="*/ 0 h 183852"/>
              <a:gd name="connsiteX8" fmla="*/ 249832 w 545628"/>
              <a:gd name="connsiteY8" fmla="*/ 68945 h 183852"/>
              <a:gd name="connsiteX9" fmla="*/ 183853 w 545628"/>
              <a:gd name="connsiteY9" fmla="*/ 68945 h 183852"/>
              <a:gd name="connsiteX10" fmla="*/ 180888 w 545628"/>
              <a:gd name="connsiteY10" fmla="*/ 68945 h 183852"/>
              <a:gd name="connsiteX11" fmla="*/ 114908 w 545628"/>
              <a:gd name="connsiteY11" fmla="*/ 68945 h 183852"/>
              <a:gd name="connsiteX12" fmla="*/ 91926 w 545628"/>
              <a:gd name="connsiteY12" fmla="*/ 0 h 183852"/>
              <a:gd name="connsiteX13" fmla="*/ 68945 w 545628"/>
              <a:gd name="connsiteY13" fmla="*/ 68945 h 183852"/>
              <a:gd name="connsiteX14" fmla="*/ 0 w 545628"/>
              <a:gd name="connsiteY14" fmla="*/ 68945 h 183852"/>
              <a:gd name="connsiteX15" fmla="*/ 52855 w 545628"/>
              <a:gd name="connsiteY15" fmla="*/ 114908 h 183852"/>
              <a:gd name="connsiteX16" fmla="*/ 32174 w 545628"/>
              <a:gd name="connsiteY16" fmla="*/ 183853 h 183852"/>
              <a:gd name="connsiteX17" fmla="*/ 91926 w 545628"/>
              <a:gd name="connsiteY17" fmla="*/ 142486 h 183852"/>
              <a:gd name="connsiteX18" fmla="*/ 151679 w 545628"/>
              <a:gd name="connsiteY18" fmla="*/ 183853 h 183852"/>
              <a:gd name="connsiteX19" fmla="*/ 130998 w 545628"/>
              <a:gd name="connsiteY19" fmla="*/ 114908 h 183852"/>
              <a:gd name="connsiteX20" fmla="*/ 182370 w 545628"/>
              <a:gd name="connsiteY20" fmla="*/ 70238 h 183852"/>
              <a:gd name="connsiteX21" fmla="*/ 233742 w 545628"/>
              <a:gd name="connsiteY21" fmla="*/ 114908 h 183852"/>
              <a:gd name="connsiteX22" fmla="*/ 213062 w 545628"/>
              <a:gd name="connsiteY22" fmla="*/ 183853 h 183852"/>
              <a:gd name="connsiteX23" fmla="*/ 272814 w 545628"/>
              <a:gd name="connsiteY23" fmla="*/ 142486 h 183852"/>
              <a:gd name="connsiteX24" fmla="*/ 332566 w 545628"/>
              <a:gd name="connsiteY24" fmla="*/ 183853 h 183852"/>
              <a:gd name="connsiteX25" fmla="*/ 311886 w 545628"/>
              <a:gd name="connsiteY25" fmla="*/ 114908 h 183852"/>
              <a:gd name="connsiteX26" fmla="*/ 363258 w 545628"/>
              <a:gd name="connsiteY26" fmla="*/ 70238 h 183852"/>
              <a:gd name="connsiteX27" fmla="*/ 414630 w 545628"/>
              <a:gd name="connsiteY27" fmla="*/ 114908 h 183852"/>
              <a:gd name="connsiteX28" fmla="*/ 393949 w 545628"/>
              <a:gd name="connsiteY28" fmla="*/ 183853 h 183852"/>
              <a:gd name="connsiteX29" fmla="*/ 453702 w 545628"/>
              <a:gd name="connsiteY29" fmla="*/ 142486 h 183852"/>
              <a:gd name="connsiteX30" fmla="*/ 513454 w 545628"/>
              <a:gd name="connsiteY30" fmla="*/ 183853 h 183852"/>
              <a:gd name="connsiteX31" fmla="*/ 492773 w 545628"/>
              <a:gd name="connsiteY31" fmla="*/ 114908 h 183852"/>
              <a:gd name="connsiteX32" fmla="*/ 545628 w 545628"/>
              <a:gd name="connsiteY32" fmla="*/ 68945 h 18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45628" h="183852">
                <a:moveTo>
                  <a:pt x="545628" y="68945"/>
                </a:moveTo>
                <a:lnTo>
                  <a:pt x="476683" y="68945"/>
                </a:lnTo>
                <a:lnTo>
                  <a:pt x="453702" y="0"/>
                </a:lnTo>
                <a:lnTo>
                  <a:pt x="430720" y="68945"/>
                </a:lnTo>
                <a:lnTo>
                  <a:pt x="364741" y="68945"/>
                </a:lnTo>
                <a:lnTo>
                  <a:pt x="361775" y="68945"/>
                </a:lnTo>
                <a:lnTo>
                  <a:pt x="295796" y="68945"/>
                </a:lnTo>
                <a:lnTo>
                  <a:pt x="272814" y="0"/>
                </a:lnTo>
                <a:lnTo>
                  <a:pt x="249832" y="68945"/>
                </a:lnTo>
                <a:lnTo>
                  <a:pt x="183853" y="68945"/>
                </a:lnTo>
                <a:lnTo>
                  <a:pt x="180888" y="68945"/>
                </a:lnTo>
                <a:lnTo>
                  <a:pt x="114908" y="68945"/>
                </a:lnTo>
                <a:lnTo>
                  <a:pt x="91926" y="0"/>
                </a:lnTo>
                <a:lnTo>
                  <a:pt x="68945" y="68945"/>
                </a:lnTo>
                <a:lnTo>
                  <a:pt x="0" y="68945"/>
                </a:lnTo>
                <a:lnTo>
                  <a:pt x="52855" y="114908"/>
                </a:lnTo>
                <a:lnTo>
                  <a:pt x="32174" y="183853"/>
                </a:lnTo>
                <a:lnTo>
                  <a:pt x="91926" y="142486"/>
                </a:lnTo>
                <a:lnTo>
                  <a:pt x="151679" y="183853"/>
                </a:lnTo>
                <a:lnTo>
                  <a:pt x="130998" y="114908"/>
                </a:lnTo>
                <a:lnTo>
                  <a:pt x="182370" y="70238"/>
                </a:lnTo>
                <a:lnTo>
                  <a:pt x="233742" y="114908"/>
                </a:lnTo>
                <a:lnTo>
                  <a:pt x="213062" y="183853"/>
                </a:lnTo>
                <a:lnTo>
                  <a:pt x="272814" y="142486"/>
                </a:lnTo>
                <a:lnTo>
                  <a:pt x="332566" y="183853"/>
                </a:lnTo>
                <a:lnTo>
                  <a:pt x="311886" y="114908"/>
                </a:lnTo>
                <a:lnTo>
                  <a:pt x="363258" y="70238"/>
                </a:lnTo>
                <a:lnTo>
                  <a:pt x="414630" y="114908"/>
                </a:lnTo>
                <a:lnTo>
                  <a:pt x="393949" y="183853"/>
                </a:lnTo>
                <a:lnTo>
                  <a:pt x="453702" y="142486"/>
                </a:lnTo>
                <a:lnTo>
                  <a:pt x="513454" y="183853"/>
                </a:lnTo>
                <a:lnTo>
                  <a:pt x="492773" y="114908"/>
                </a:lnTo>
                <a:lnTo>
                  <a:pt x="545628" y="68945"/>
                </a:lnTo>
                <a:close/>
              </a:path>
            </a:pathLst>
          </a:custGeom>
          <a:solidFill>
            <a:srgbClr val="EE3F03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7C052C-4136-4248-80E4-3C695D4A04D0}"/>
              </a:ext>
            </a:extLst>
          </p:cNvPr>
          <p:cNvGrpSpPr/>
          <p:nvPr/>
        </p:nvGrpSpPr>
        <p:grpSpPr>
          <a:xfrm>
            <a:off x="9051663" y="4486447"/>
            <a:ext cx="2032068" cy="415498"/>
            <a:chOff x="9051663" y="4486447"/>
            <a:chExt cx="2032068" cy="415498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ECB47AB-8C4E-40DF-A319-7E404858E257}"/>
                </a:ext>
              </a:extLst>
            </p:cNvPr>
            <p:cNvSpPr txBox="1"/>
            <p:nvPr/>
          </p:nvSpPr>
          <p:spPr>
            <a:xfrm>
              <a:off x="9051663" y="4486447"/>
              <a:ext cx="20320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Rating: 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Graphic 27" descr="Rating Star with solid fill">
              <a:extLst>
                <a:ext uri="{FF2B5EF4-FFF2-40B4-BE49-F238E27FC236}">
                  <a16:creationId xmlns:a16="http://schemas.microsoft.com/office/drawing/2014/main" id="{9AC1EB57-E799-4578-B37C-20674A7F5A1F}"/>
                </a:ext>
              </a:extLst>
            </p:cNvPr>
            <p:cNvSpPr/>
            <p:nvPr/>
          </p:nvSpPr>
          <p:spPr>
            <a:xfrm>
              <a:off x="10182111" y="4520859"/>
              <a:ext cx="490757" cy="163821"/>
            </a:xfrm>
            <a:custGeom>
              <a:avLst/>
              <a:gdLst>
                <a:gd name="connsiteX0" fmla="*/ 51673 w 876299"/>
                <a:gd name="connsiteY0" fmla="*/ 295275 h 295275"/>
                <a:gd name="connsiteX1" fmla="*/ 147638 w 876299"/>
                <a:gd name="connsiteY1" fmla="*/ 228838 h 295275"/>
                <a:gd name="connsiteX2" fmla="*/ 243602 w 876299"/>
                <a:gd name="connsiteY2" fmla="*/ 295275 h 295275"/>
                <a:gd name="connsiteX3" fmla="*/ 210388 w 876299"/>
                <a:gd name="connsiteY3" fmla="*/ 184556 h 295275"/>
                <a:gd name="connsiteX4" fmla="*/ 292894 w 876299"/>
                <a:gd name="connsiteY4" fmla="*/ 112814 h 295275"/>
                <a:gd name="connsiteX5" fmla="*/ 375399 w 876299"/>
                <a:gd name="connsiteY5" fmla="*/ 184556 h 295275"/>
                <a:gd name="connsiteX6" fmla="*/ 342186 w 876299"/>
                <a:gd name="connsiteY6" fmla="*/ 295275 h 295275"/>
                <a:gd name="connsiteX7" fmla="*/ 438150 w 876299"/>
                <a:gd name="connsiteY7" fmla="*/ 228838 h 295275"/>
                <a:gd name="connsiteX8" fmla="*/ 534114 w 876299"/>
                <a:gd name="connsiteY8" fmla="*/ 295275 h 295275"/>
                <a:gd name="connsiteX9" fmla="*/ 500901 w 876299"/>
                <a:gd name="connsiteY9" fmla="*/ 184556 h 295275"/>
                <a:gd name="connsiteX10" fmla="*/ 583406 w 876299"/>
                <a:gd name="connsiteY10" fmla="*/ 112814 h 295275"/>
                <a:gd name="connsiteX11" fmla="*/ 665912 w 876299"/>
                <a:gd name="connsiteY11" fmla="*/ 184556 h 295275"/>
                <a:gd name="connsiteX12" fmla="*/ 632698 w 876299"/>
                <a:gd name="connsiteY12" fmla="*/ 295275 h 295275"/>
                <a:gd name="connsiteX13" fmla="*/ 728662 w 876299"/>
                <a:gd name="connsiteY13" fmla="*/ 228838 h 295275"/>
                <a:gd name="connsiteX14" fmla="*/ 824627 w 876299"/>
                <a:gd name="connsiteY14" fmla="*/ 295275 h 295275"/>
                <a:gd name="connsiteX15" fmla="*/ 791404 w 876299"/>
                <a:gd name="connsiteY15" fmla="*/ 184556 h 295275"/>
                <a:gd name="connsiteX16" fmla="*/ 876300 w 876299"/>
                <a:gd name="connsiteY16" fmla="*/ 110738 h 295275"/>
                <a:gd name="connsiteX17" fmla="*/ 765572 w 876299"/>
                <a:gd name="connsiteY17" fmla="*/ 110738 h 295275"/>
                <a:gd name="connsiteX18" fmla="*/ 728662 w 876299"/>
                <a:gd name="connsiteY18" fmla="*/ 0 h 295275"/>
                <a:gd name="connsiteX19" fmla="*/ 691753 w 876299"/>
                <a:gd name="connsiteY19" fmla="*/ 110738 h 295275"/>
                <a:gd name="connsiteX20" fmla="*/ 475059 w 876299"/>
                <a:gd name="connsiteY20" fmla="*/ 110738 h 295275"/>
                <a:gd name="connsiteX21" fmla="*/ 438150 w 876299"/>
                <a:gd name="connsiteY21" fmla="*/ 0 h 295275"/>
                <a:gd name="connsiteX22" fmla="*/ 401241 w 876299"/>
                <a:gd name="connsiteY22" fmla="*/ 110738 h 295275"/>
                <a:gd name="connsiteX23" fmla="*/ 184547 w 876299"/>
                <a:gd name="connsiteY23" fmla="*/ 110738 h 295275"/>
                <a:gd name="connsiteX24" fmla="*/ 147638 w 876299"/>
                <a:gd name="connsiteY24" fmla="*/ 0 h 295275"/>
                <a:gd name="connsiteX25" fmla="*/ 110728 w 876299"/>
                <a:gd name="connsiteY25" fmla="*/ 110738 h 295275"/>
                <a:gd name="connsiteX26" fmla="*/ 0 w 876299"/>
                <a:gd name="connsiteY26" fmla="*/ 110738 h 295275"/>
                <a:gd name="connsiteX27" fmla="*/ 84887 w 876299"/>
                <a:gd name="connsiteY27" fmla="*/ 184556 h 295275"/>
                <a:gd name="connsiteX28" fmla="*/ 691753 w 876299"/>
                <a:gd name="connsiteY28" fmla="*/ 129778 h 295275"/>
                <a:gd name="connsiteX29" fmla="*/ 705479 w 876299"/>
                <a:gd name="connsiteY29" fmla="*/ 129778 h 295275"/>
                <a:gd name="connsiteX30" fmla="*/ 709822 w 876299"/>
                <a:gd name="connsiteY30" fmla="*/ 116757 h 295275"/>
                <a:gd name="connsiteX31" fmla="*/ 728662 w 876299"/>
                <a:gd name="connsiteY31" fmla="*/ 60246 h 295275"/>
                <a:gd name="connsiteX32" fmla="*/ 747503 w 876299"/>
                <a:gd name="connsiteY32" fmla="*/ 116757 h 295275"/>
                <a:gd name="connsiteX33" fmla="*/ 751837 w 876299"/>
                <a:gd name="connsiteY33" fmla="*/ 129778 h 295275"/>
                <a:gd name="connsiteX34" fmla="*/ 825360 w 876299"/>
                <a:gd name="connsiteY34" fmla="*/ 129778 h 295275"/>
                <a:gd name="connsiteX35" fmla="*/ 778907 w 876299"/>
                <a:gd name="connsiteY35" fmla="*/ 170174 h 295275"/>
                <a:gd name="connsiteX36" fmla="*/ 769630 w 876299"/>
                <a:gd name="connsiteY36" fmla="*/ 178241 h 295275"/>
                <a:gd name="connsiteX37" fmla="*/ 773163 w 876299"/>
                <a:gd name="connsiteY37" fmla="*/ 190024 h 295275"/>
                <a:gd name="connsiteX38" fmla="*/ 790747 w 876299"/>
                <a:gd name="connsiteY38" fmla="*/ 248650 h 295275"/>
                <a:gd name="connsiteX39" fmla="*/ 739502 w 876299"/>
                <a:gd name="connsiteY39" fmla="*/ 213179 h 295275"/>
                <a:gd name="connsiteX40" fmla="*/ 728662 w 876299"/>
                <a:gd name="connsiteY40" fmla="*/ 205673 h 295275"/>
                <a:gd name="connsiteX41" fmla="*/ 717814 w 876299"/>
                <a:gd name="connsiteY41" fmla="*/ 213179 h 295275"/>
                <a:gd name="connsiteX42" fmla="*/ 666569 w 876299"/>
                <a:gd name="connsiteY42" fmla="*/ 248650 h 295275"/>
                <a:gd name="connsiteX43" fmla="*/ 684162 w 876299"/>
                <a:gd name="connsiteY43" fmla="*/ 190024 h 295275"/>
                <a:gd name="connsiteX44" fmla="*/ 687696 w 876299"/>
                <a:gd name="connsiteY44" fmla="*/ 178241 h 295275"/>
                <a:gd name="connsiteX45" fmla="*/ 678418 w 876299"/>
                <a:gd name="connsiteY45" fmla="*/ 170174 h 295275"/>
                <a:gd name="connsiteX46" fmla="*/ 631965 w 876299"/>
                <a:gd name="connsiteY46" fmla="*/ 12977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76299" h="295275">
                  <a:moveTo>
                    <a:pt x="51673" y="295275"/>
                  </a:moveTo>
                  <a:lnTo>
                    <a:pt x="147638" y="228838"/>
                  </a:lnTo>
                  <a:lnTo>
                    <a:pt x="243602" y="295275"/>
                  </a:lnTo>
                  <a:lnTo>
                    <a:pt x="210388" y="184556"/>
                  </a:lnTo>
                  <a:lnTo>
                    <a:pt x="292894" y="112814"/>
                  </a:lnTo>
                  <a:lnTo>
                    <a:pt x="375399" y="184556"/>
                  </a:lnTo>
                  <a:lnTo>
                    <a:pt x="342186" y="295275"/>
                  </a:lnTo>
                  <a:lnTo>
                    <a:pt x="438150" y="228838"/>
                  </a:lnTo>
                  <a:lnTo>
                    <a:pt x="534114" y="295275"/>
                  </a:lnTo>
                  <a:lnTo>
                    <a:pt x="500901" y="184556"/>
                  </a:lnTo>
                  <a:lnTo>
                    <a:pt x="583406" y="112814"/>
                  </a:lnTo>
                  <a:lnTo>
                    <a:pt x="665912" y="184556"/>
                  </a:lnTo>
                  <a:lnTo>
                    <a:pt x="632698" y="295275"/>
                  </a:lnTo>
                  <a:lnTo>
                    <a:pt x="728662" y="228838"/>
                  </a:lnTo>
                  <a:lnTo>
                    <a:pt x="824627" y="295275"/>
                  </a:lnTo>
                  <a:lnTo>
                    <a:pt x="791404" y="184556"/>
                  </a:lnTo>
                  <a:lnTo>
                    <a:pt x="876300" y="110738"/>
                  </a:lnTo>
                  <a:lnTo>
                    <a:pt x="765572" y="110738"/>
                  </a:lnTo>
                  <a:lnTo>
                    <a:pt x="728662" y="0"/>
                  </a:lnTo>
                  <a:lnTo>
                    <a:pt x="691753" y="110738"/>
                  </a:lnTo>
                  <a:lnTo>
                    <a:pt x="475059" y="110738"/>
                  </a:lnTo>
                  <a:lnTo>
                    <a:pt x="438150" y="0"/>
                  </a:lnTo>
                  <a:lnTo>
                    <a:pt x="401241" y="110738"/>
                  </a:lnTo>
                  <a:lnTo>
                    <a:pt x="184547" y="110738"/>
                  </a:lnTo>
                  <a:lnTo>
                    <a:pt x="147638" y="0"/>
                  </a:lnTo>
                  <a:lnTo>
                    <a:pt x="110728" y="110738"/>
                  </a:lnTo>
                  <a:lnTo>
                    <a:pt x="0" y="110738"/>
                  </a:lnTo>
                  <a:lnTo>
                    <a:pt x="84887" y="184556"/>
                  </a:lnTo>
                  <a:close/>
                  <a:moveTo>
                    <a:pt x="691753" y="129778"/>
                  </a:moveTo>
                  <a:lnTo>
                    <a:pt x="705479" y="129778"/>
                  </a:lnTo>
                  <a:lnTo>
                    <a:pt x="709822" y="116757"/>
                  </a:lnTo>
                  <a:lnTo>
                    <a:pt x="728662" y="60246"/>
                  </a:lnTo>
                  <a:lnTo>
                    <a:pt x="747503" y="116757"/>
                  </a:lnTo>
                  <a:lnTo>
                    <a:pt x="751837" y="129778"/>
                  </a:lnTo>
                  <a:lnTo>
                    <a:pt x="825360" y="129778"/>
                  </a:lnTo>
                  <a:lnTo>
                    <a:pt x="778907" y="170174"/>
                  </a:lnTo>
                  <a:lnTo>
                    <a:pt x="769630" y="178241"/>
                  </a:lnTo>
                  <a:lnTo>
                    <a:pt x="773163" y="190024"/>
                  </a:lnTo>
                  <a:lnTo>
                    <a:pt x="790747" y="248650"/>
                  </a:lnTo>
                  <a:lnTo>
                    <a:pt x="739502" y="213179"/>
                  </a:lnTo>
                  <a:lnTo>
                    <a:pt x="728662" y="205673"/>
                  </a:lnTo>
                  <a:lnTo>
                    <a:pt x="717814" y="213179"/>
                  </a:lnTo>
                  <a:lnTo>
                    <a:pt x="666569" y="248650"/>
                  </a:lnTo>
                  <a:lnTo>
                    <a:pt x="684162" y="190024"/>
                  </a:lnTo>
                  <a:lnTo>
                    <a:pt x="687696" y="178241"/>
                  </a:lnTo>
                  <a:lnTo>
                    <a:pt x="678418" y="170174"/>
                  </a:lnTo>
                  <a:lnTo>
                    <a:pt x="631965" y="129778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73" name="Graphic 32" descr="Rating 3 Star with solid fill">
              <a:extLst>
                <a:ext uri="{FF2B5EF4-FFF2-40B4-BE49-F238E27FC236}">
                  <a16:creationId xmlns:a16="http://schemas.microsoft.com/office/drawing/2014/main" id="{B5BE3117-6A52-4D80-9EB4-0294C7D76EB4}"/>
                </a:ext>
              </a:extLst>
            </p:cNvPr>
            <p:cNvSpPr/>
            <p:nvPr/>
          </p:nvSpPr>
          <p:spPr>
            <a:xfrm>
              <a:off x="9701988" y="4517106"/>
              <a:ext cx="475571" cy="167574"/>
            </a:xfrm>
            <a:custGeom>
              <a:avLst/>
              <a:gdLst>
                <a:gd name="connsiteX0" fmla="*/ 545628 w 545628"/>
                <a:gd name="connsiteY0" fmla="*/ 68945 h 183852"/>
                <a:gd name="connsiteX1" fmla="*/ 476683 w 545628"/>
                <a:gd name="connsiteY1" fmla="*/ 68945 h 183852"/>
                <a:gd name="connsiteX2" fmla="*/ 453702 w 545628"/>
                <a:gd name="connsiteY2" fmla="*/ 0 h 183852"/>
                <a:gd name="connsiteX3" fmla="*/ 430720 w 545628"/>
                <a:gd name="connsiteY3" fmla="*/ 68945 h 183852"/>
                <a:gd name="connsiteX4" fmla="*/ 364741 w 545628"/>
                <a:gd name="connsiteY4" fmla="*/ 68945 h 183852"/>
                <a:gd name="connsiteX5" fmla="*/ 361775 w 545628"/>
                <a:gd name="connsiteY5" fmla="*/ 68945 h 183852"/>
                <a:gd name="connsiteX6" fmla="*/ 295796 w 545628"/>
                <a:gd name="connsiteY6" fmla="*/ 68945 h 183852"/>
                <a:gd name="connsiteX7" fmla="*/ 272814 w 545628"/>
                <a:gd name="connsiteY7" fmla="*/ 0 h 183852"/>
                <a:gd name="connsiteX8" fmla="*/ 249832 w 545628"/>
                <a:gd name="connsiteY8" fmla="*/ 68945 h 183852"/>
                <a:gd name="connsiteX9" fmla="*/ 183853 w 545628"/>
                <a:gd name="connsiteY9" fmla="*/ 68945 h 183852"/>
                <a:gd name="connsiteX10" fmla="*/ 180888 w 545628"/>
                <a:gd name="connsiteY10" fmla="*/ 68945 h 183852"/>
                <a:gd name="connsiteX11" fmla="*/ 114908 w 545628"/>
                <a:gd name="connsiteY11" fmla="*/ 68945 h 183852"/>
                <a:gd name="connsiteX12" fmla="*/ 91926 w 545628"/>
                <a:gd name="connsiteY12" fmla="*/ 0 h 183852"/>
                <a:gd name="connsiteX13" fmla="*/ 68945 w 545628"/>
                <a:gd name="connsiteY13" fmla="*/ 68945 h 183852"/>
                <a:gd name="connsiteX14" fmla="*/ 0 w 545628"/>
                <a:gd name="connsiteY14" fmla="*/ 68945 h 183852"/>
                <a:gd name="connsiteX15" fmla="*/ 52855 w 545628"/>
                <a:gd name="connsiteY15" fmla="*/ 114908 h 183852"/>
                <a:gd name="connsiteX16" fmla="*/ 32174 w 545628"/>
                <a:gd name="connsiteY16" fmla="*/ 183853 h 183852"/>
                <a:gd name="connsiteX17" fmla="*/ 91926 w 545628"/>
                <a:gd name="connsiteY17" fmla="*/ 142486 h 183852"/>
                <a:gd name="connsiteX18" fmla="*/ 151679 w 545628"/>
                <a:gd name="connsiteY18" fmla="*/ 183853 h 183852"/>
                <a:gd name="connsiteX19" fmla="*/ 130998 w 545628"/>
                <a:gd name="connsiteY19" fmla="*/ 114908 h 183852"/>
                <a:gd name="connsiteX20" fmla="*/ 182370 w 545628"/>
                <a:gd name="connsiteY20" fmla="*/ 70238 h 183852"/>
                <a:gd name="connsiteX21" fmla="*/ 233742 w 545628"/>
                <a:gd name="connsiteY21" fmla="*/ 114908 h 183852"/>
                <a:gd name="connsiteX22" fmla="*/ 213062 w 545628"/>
                <a:gd name="connsiteY22" fmla="*/ 183853 h 183852"/>
                <a:gd name="connsiteX23" fmla="*/ 272814 w 545628"/>
                <a:gd name="connsiteY23" fmla="*/ 142486 h 183852"/>
                <a:gd name="connsiteX24" fmla="*/ 332566 w 545628"/>
                <a:gd name="connsiteY24" fmla="*/ 183853 h 183852"/>
                <a:gd name="connsiteX25" fmla="*/ 311886 w 545628"/>
                <a:gd name="connsiteY25" fmla="*/ 114908 h 183852"/>
                <a:gd name="connsiteX26" fmla="*/ 363258 w 545628"/>
                <a:gd name="connsiteY26" fmla="*/ 70238 h 183852"/>
                <a:gd name="connsiteX27" fmla="*/ 414630 w 545628"/>
                <a:gd name="connsiteY27" fmla="*/ 114908 h 183852"/>
                <a:gd name="connsiteX28" fmla="*/ 393949 w 545628"/>
                <a:gd name="connsiteY28" fmla="*/ 183853 h 183852"/>
                <a:gd name="connsiteX29" fmla="*/ 453702 w 545628"/>
                <a:gd name="connsiteY29" fmla="*/ 142486 h 183852"/>
                <a:gd name="connsiteX30" fmla="*/ 513454 w 545628"/>
                <a:gd name="connsiteY30" fmla="*/ 183853 h 183852"/>
                <a:gd name="connsiteX31" fmla="*/ 492773 w 545628"/>
                <a:gd name="connsiteY31" fmla="*/ 114908 h 183852"/>
                <a:gd name="connsiteX32" fmla="*/ 545628 w 545628"/>
                <a:gd name="connsiteY32" fmla="*/ 68945 h 18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5628" h="183852">
                  <a:moveTo>
                    <a:pt x="545628" y="68945"/>
                  </a:moveTo>
                  <a:lnTo>
                    <a:pt x="476683" y="68945"/>
                  </a:lnTo>
                  <a:lnTo>
                    <a:pt x="453702" y="0"/>
                  </a:lnTo>
                  <a:lnTo>
                    <a:pt x="430720" y="68945"/>
                  </a:lnTo>
                  <a:lnTo>
                    <a:pt x="364741" y="68945"/>
                  </a:lnTo>
                  <a:lnTo>
                    <a:pt x="361775" y="68945"/>
                  </a:lnTo>
                  <a:lnTo>
                    <a:pt x="295796" y="68945"/>
                  </a:lnTo>
                  <a:lnTo>
                    <a:pt x="272814" y="0"/>
                  </a:lnTo>
                  <a:lnTo>
                    <a:pt x="249832" y="68945"/>
                  </a:lnTo>
                  <a:lnTo>
                    <a:pt x="183853" y="68945"/>
                  </a:lnTo>
                  <a:lnTo>
                    <a:pt x="180888" y="68945"/>
                  </a:lnTo>
                  <a:lnTo>
                    <a:pt x="114908" y="68945"/>
                  </a:lnTo>
                  <a:lnTo>
                    <a:pt x="91926" y="0"/>
                  </a:lnTo>
                  <a:lnTo>
                    <a:pt x="68945" y="68945"/>
                  </a:lnTo>
                  <a:lnTo>
                    <a:pt x="0" y="68945"/>
                  </a:lnTo>
                  <a:lnTo>
                    <a:pt x="52855" y="114908"/>
                  </a:lnTo>
                  <a:lnTo>
                    <a:pt x="32174" y="183853"/>
                  </a:lnTo>
                  <a:lnTo>
                    <a:pt x="91926" y="142486"/>
                  </a:lnTo>
                  <a:lnTo>
                    <a:pt x="151679" y="183853"/>
                  </a:lnTo>
                  <a:lnTo>
                    <a:pt x="130998" y="114908"/>
                  </a:lnTo>
                  <a:lnTo>
                    <a:pt x="182370" y="70238"/>
                  </a:lnTo>
                  <a:lnTo>
                    <a:pt x="233742" y="114908"/>
                  </a:lnTo>
                  <a:lnTo>
                    <a:pt x="213062" y="183853"/>
                  </a:lnTo>
                  <a:lnTo>
                    <a:pt x="272814" y="142486"/>
                  </a:lnTo>
                  <a:lnTo>
                    <a:pt x="332566" y="183853"/>
                  </a:lnTo>
                  <a:lnTo>
                    <a:pt x="311886" y="114908"/>
                  </a:lnTo>
                  <a:lnTo>
                    <a:pt x="363258" y="70238"/>
                  </a:lnTo>
                  <a:lnTo>
                    <a:pt x="414630" y="114908"/>
                  </a:lnTo>
                  <a:lnTo>
                    <a:pt x="393949" y="183853"/>
                  </a:lnTo>
                  <a:lnTo>
                    <a:pt x="453702" y="142486"/>
                  </a:lnTo>
                  <a:lnTo>
                    <a:pt x="513454" y="183853"/>
                  </a:lnTo>
                  <a:lnTo>
                    <a:pt x="492773" y="114908"/>
                  </a:lnTo>
                  <a:lnTo>
                    <a:pt x="545628" y="68945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18ECD8B-5C61-4E61-B78B-58B00674919E}"/>
              </a:ext>
            </a:extLst>
          </p:cNvPr>
          <p:cNvGrpSpPr/>
          <p:nvPr/>
        </p:nvGrpSpPr>
        <p:grpSpPr>
          <a:xfrm>
            <a:off x="9078815" y="5136486"/>
            <a:ext cx="2032068" cy="415498"/>
            <a:chOff x="9051663" y="4486447"/>
            <a:chExt cx="2032068" cy="415498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F7CD415-4B70-466A-8B5B-1903AB911698}"/>
                </a:ext>
              </a:extLst>
            </p:cNvPr>
            <p:cNvSpPr txBox="1"/>
            <p:nvPr/>
          </p:nvSpPr>
          <p:spPr>
            <a:xfrm>
              <a:off x="9051663" y="4486447"/>
              <a:ext cx="20320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Rating: 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6" name="Graphic 27" descr="Rating Star with solid fill">
              <a:extLst>
                <a:ext uri="{FF2B5EF4-FFF2-40B4-BE49-F238E27FC236}">
                  <a16:creationId xmlns:a16="http://schemas.microsoft.com/office/drawing/2014/main" id="{E22EEF0B-2B9F-4952-8DA1-CC975539D7E7}"/>
                </a:ext>
              </a:extLst>
            </p:cNvPr>
            <p:cNvSpPr/>
            <p:nvPr/>
          </p:nvSpPr>
          <p:spPr>
            <a:xfrm>
              <a:off x="10182111" y="4520859"/>
              <a:ext cx="490757" cy="163821"/>
            </a:xfrm>
            <a:custGeom>
              <a:avLst/>
              <a:gdLst>
                <a:gd name="connsiteX0" fmla="*/ 51673 w 876299"/>
                <a:gd name="connsiteY0" fmla="*/ 295275 h 295275"/>
                <a:gd name="connsiteX1" fmla="*/ 147638 w 876299"/>
                <a:gd name="connsiteY1" fmla="*/ 228838 h 295275"/>
                <a:gd name="connsiteX2" fmla="*/ 243602 w 876299"/>
                <a:gd name="connsiteY2" fmla="*/ 295275 h 295275"/>
                <a:gd name="connsiteX3" fmla="*/ 210388 w 876299"/>
                <a:gd name="connsiteY3" fmla="*/ 184556 h 295275"/>
                <a:gd name="connsiteX4" fmla="*/ 292894 w 876299"/>
                <a:gd name="connsiteY4" fmla="*/ 112814 h 295275"/>
                <a:gd name="connsiteX5" fmla="*/ 375399 w 876299"/>
                <a:gd name="connsiteY5" fmla="*/ 184556 h 295275"/>
                <a:gd name="connsiteX6" fmla="*/ 342186 w 876299"/>
                <a:gd name="connsiteY6" fmla="*/ 295275 h 295275"/>
                <a:gd name="connsiteX7" fmla="*/ 438150 w 876299"/>
                <a:gd name="connsiteY7" fmla="*/ 228838 h 295275"/>
                <a:gd name="connsiteX8" fmla="*/ 534114 w 876299"/>
                <a:gd name="connsiteY8" fmla="*/ 295275 h 295275"/>
                <a:gd name="connsiteX9" fmla="*/ 500901 w 876299"/>
                <a:gd name="connsiteY9" fmla="*/ 184556 h 295275"/>
                <a:gd name="connsiteX10" fmla="*/ 583406 w 876299"/>
                <a:gd name="connsiteY10" fmla="*/ 112814 h 295275"/>
                <a:gd name="connsiteX11" fmla="*/ 665912 w 876299"/>
                <a:gd name="connsiteY11" fmla="*/ 184556 h 295275"/>
                <a:gd name="connsiteX12" fmla="*/ 632698 w 876299"/>
                <a:gd name="connsiteY12" fmla="*/ 295275 h 295275"/>
                <a:gd name="connsiteX13" fmla="*/ 728662 w 876299"/>
                <a:gd name="connsiteY13" fmla="*/ 228838 h 295275"/>
                <a:gd name="connsiteX14" fmla="*/ 824627 w 876299"/>
                <a:gd name="connsiteY14" fmla="*/ 295275 h 295275"/>
                <a:gd name="connsiteX15" fmla="*/ 791404 w 876299"/>
                <a:gd name="connsiteY15" fmla="*/ 184556 h 295275"/>
                <a:gd name="connsiteX16" fmla="*/ 876300 w 876299"/>
                <a:gd name="connsiteY16" fmla="*/ 110738 h 295275"/>
                <a:gd name="connsiteX17" fmla="*/ 765572 w 876299"/>
                <a:gd name="connsiteY17" fmla="*/ 110738 h 295275"/>
                <a:gd name="connsiteX18" fmla="*/ 728662 w 876299"/>
                <a:gd name="connsiteY18" fmla="*/ 0 h 295275"/>
                <a:gd name="connsiteX19" fmla="*/ 691753 w 876299"/>
                <a:gd name="connsiteY19" fmla="*/ 110738 h 295275"/>
                <a:gd name="connsiteX20" fmla="*/ 475059 w 876299"/>
                <a:gd name="connsiteY20" fmla="*/ 110738 h 295275"/>
                <a:gd name="connsiteX21" fmla="*/ 438150 w 876299"/>
                <a:gd name="connsiteY21" fmla="*/ 0 h 295275"/>
                <a:gd name="connsiteX22" fmla="*/ 401241 w 876299"/>
                <a:gd name="connsiteY22" fmla="*/ 110738 h 295275"/>
                <a:gd name="connsiteX23" fmla="*/ 184547 w 876299"/>
                <a:gd name="connsiteY23" fmla="*/ 110738 h 295275"/>
                <a:gd name="connsiteX24" fmla="*/ 147638 w 876299"/>
                <a:gd name="connsiteY24" fmla="*/ 0 h 295275"/>
                <a:gd name="connsiteX25" fmla="*/ 110728 w 876299"/>
                <a:gd name="connsiteY25" fmla="*/ 110738 h 295275"/>
                <a:gd name="connsiteX26" fmla="*/ 0 w 876299"/>
                <a:gd name="connsiteY26" fmla="*/ 110738 h 295275"/>
                <a:gd name="connsiteX27" fmla="*/ 84887 w 876299"/>
                <a:gd name="connsiteY27" fmla="*/ 184556 h 295275"/>
                <a:gd name="connsiteX28" fmla="*/ 691753 w 876299"/>
                <a:gd name="connsiteY28" fmla="*/ 129778 h 295275"/>
                <a:gd name="connsiteX29" fmla="*/ 705479 w 876299"/>
                <a:gd name="connsiteY29" fmla="*/ 129778 h 295275"/>
                <a:gd name="connsiteX30" fmla="*/ 709822 w 876299"/>
                <a:gd name="connsiteY30" fmla="*/ 116757 h 295275"/>
                <a:gd name="connsiteX31" fmla="*/ 728662 w 876299"/>
                <a:gd name="connsiteY31" fmla="*/ 60246 h 295275"/>
                <a:gd name="connsiteX32" fmla="*/ 747503 w 876299"/>
                <a:gd name="connsiteY32" fmla="*/ 116757 h 295275"/>
                <a:gd name="connsiteX33" fmla="*/ 751837 w 876299"/>
                <a:gd name="connsiteY33" fmla="*/ 129778 h 295275"/>
                <a:gd name="connsiteX34" fmla="*/ 825360 w 876299"/>
                <a:gd name="connsiteY34" fmla="*/ 129778 h 295275"/>
                <a:gd name="connsiteX35" fmla="*/ 778907 w 876299"/>
                <a:gd name="connsiteY35" fmla="*/ 170174 h 295275"/>
                <a:gd name="connsiteX36" fmla="*/ 769630 w 876299"/>
                <a:gd name="connsiteY36" fmla="*/ 178241 h 295275"/>
                <a:gd name="connsiteX37" fmla="*/ 773163 w 876299"/>
                <a:gd name="connsiteY37" fmla="*/ 190024 h 295275"/>
                <a:gd name="connsiteX38" fmla="*/ 790747 w 876299"/>
                <a:gd name="connsiteY38" fmla="*/ 248650 h 295275"/>
                <a:gd name="connsiteX39" fmla="*/ 739502 w 876299"/>
                <a:gd name="connsiteY39" fmla="*/ 213179 h 295275"/>
                <a:gd name="connsiteX40" fmla="*/ 728662 w 876299"/>
                <a:gd name="connsiteY40" fmla="*/ 205673 h 295275"/>
                <a:gd name="connsiteX41" fmla="*/ 717814 w 876299"/>
                <a:gd name="connsiteY41" fmla="*/ 213179 h 295275"/>
                <a:gd name="connsiteX42" fmla="*/ 666569 w 876299"/>
                <a:gd name="connsiteY42" fmla="*/ 248650 h 295275"/>
                <a:gd name="connsiteX43" fmla="*/ 684162 w 876299"/>
                <a:gd name="connsiteY43" fmla="*/ 190024 h 295275"/>
                <a:gd name="connsiteX44" fmla="*/ 687696 w 876299"/>
                <a:gd name="connsiteY44" fmla="*/ 178241 h 295275"/>
                <a:gd name="connsiteX45" fmla="*/ 678418 w 876299"/>
                <a:gd name="connsiteY45" fmla="*/ 170174 h 295275"/>
                <a:gd name="connsiteX46" fmla="*/ 631965 w 876299"/>
                <a:gd name="connsiteY46" fmla="*/ 12977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76299" h="295275">
                  <a:moveTo>
                    <a:pt x="51673" y="295275"/>
                  </a:moveTo>
                  <a:lnTo>
                    <a:pt x="147638" y="228838"/>
                  </a:lnTo>
                  <a:lnTo>
                    <a:pt x="243602" y="295275"/>
                  </a:lnTo>
                  <a:lnTo>
                    <a:pt x="210388" y="184556"/>
                  </a:lnTo>
                  <a:lnTo>
                    <a:pt x="292894" y="112814"/>
                  </a:lnTo>
                  <a:lnTo>
                    <a:pt x="375399" y="184556"/>
                  </a:lnTo>
                  <a:lnTo>
                    <a:pt x="342186" y="295275"/>
                  </a:lnTo>
                  <a:lnTo>
                    <a:pt x="438150" y="228838"/>
                  </a:lnTo>
                  <a:lnTo>
                    <a:pt x="534114" y="295275"/>
                  </a:lnTo>
                  <a:lnTo>
                    <a:pt x="500901" y="184556"/>
                  </a:lnTo>
                  <a:lnTo>
                    <a:pt x="583406" y="112814"/>
                  </a:lnTo>
                  <a:lnTo>
                    <a:pt x="665912" y="184556"/>
                  </a:lnTo>
                  <a:lnTo>
                    <a:pt x="632698" y="295275"/>
                  </a:lnTo>
                  <a:lnTo>
                    <a:pt x="728662" y="228838"/>
                  </a:lnTo>
                  <a:lnTo>
                    <a:pt x="824627" y="295275"/>
                  </a:lnTo>
                  <a:lnTo>
                    <a:pt x="791404" y="184556"/>
                  </a:lnTo>
                  <a:lnTo>
                    <a:pt x="876300" y="110738"/>
                  </a:lnTo>
                  <a:lnTo>
                    <a:pt x="765572" y="110738"/>
                  </a:lnTo>
                  <a:lnTo>
                    <a:pt x="728662" y="0"/>
                  </a:lnTo>
                  <a:lnTo>
                    <a:pt x="691753" y="110738"/>
                  </a:lnTo>
                  <a:lnTo>
                    <a:pt x="475059" y="110738"/>
                  </a:lnTo>
                  <a:lnTo>
                    <a:pt x="438150" y="0"/>
                  </a:lnTo>
                  <a:lnTo>
                    <a:pt x="401241" y="110738"/>
                  </a:lnTo>
                  <a:lnTo>
                    <a:pt x="184547" y="110738"/>
                  </a:lnTo>
                  <a:lnTo>
                    <a:pt x="147638" y="0"/>
                  </a:lnTo>
                  <a:lnTo>
                    <a:pt x="110728" y="110738"/>
                  </a:lnTo>
                  <a:lnTo>
                    <a:pt x="0" y="110738"/>
                  </a:lnTo>
                  <a:lnTo>
                    <a:pt x="84887" y="184556"/>
                  </a:lnTo>
                  <a:close/>
                  <a:moveTo>
                    <a:pt x="691753" y="129778"/>
                  </a:moveTo>
                  <a:lnTo>
                    <a:pt x="705479" y="129778"/>
                  </a:lnTo>
                  <a:lnTo>
                    <a:pt x="709822" y="116757"/>
                  </a:lnTo>
                  <a:lnTo>
                    <a:pt x="728662" y="60246"/>
                  </a:lnTo>
                  <a:lnTo>
                    <a:pt x="747503" y="116757"/>
                  </a:lnTo>
                  <a:lnTo>
                    <a:pt x="751837" y="129778"/>
                  </a:lnTo>
                  <a:lnTo>
                    <a:pt x="825360" y="129778"/>
                  </a:lnTo>
                  <a:lnTo>
                    <a:pt x="778907" y="170174"/>
                  </a:lnTo>
                  <a:lnTo>
                    <a:pt x="769630" y="178241"/>
                  </a:lnTo>
                  <a:lnTo>
                    <a:pt x="773163" y="190024"/>
                  </a:lnTo>
                  <a:lnTo>
                    <a:pt x="790747" y="248650"/>
                  </a:lnTo>
                  <a:lnTo>
                    <a:pt x="739502" y="213179"/>
                  </a:lnTo>
                  <a:lnTo>
                    <a:pt x="728662" y="205673"/>
                  </a:lnTo>
                  <a:lnTo>
                    <a:pt x="717814" y="213179"/>
                  </a:lnTo>
                  <a:lnTo>
                    <a:pt x="666569" y="248650"/>
                  </a:lnTo>
                  <a:lnTo>
                    <a:pt x="684162" y="190024"/>
                  </a:lnTo>
                  <a:lnTo>
                    <a:pt x="687696" y="178241"/>
                  </a:lnTo>
                  <a:lnTo>
                    <a:pt x="678418" y="170174"/>
                  </a:lnTo>
                  <a:lnTo>
                    <a:pt x="631965" y="129778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77" name="Graphic 32" descr="Rating 3 Star with solid fill">
              <a:extLst>
                <a:ext uri="{FF2B5EF4-FFF2-40B4-BE49-F238E27FC236}">
                  <a16:creationId xmlns:a16="http://schemas.microsoft.com/office/drawing/2014/main" id="{7DD8ABB4-566E-4A59-B1E6-69093226DA0A}"/>
                </a:ext>
              </a:extLst>
            </p:cNvPr>
            <p:cNvSpPr/>
            <p:nvPr/>
          </p:nvSpPr>
          <p:spPr>
            <a:xfrm>
              <a:off x="9701988" y="4517106"/>
              <a:ext cx="475571" cy="167574"/>
            </a:xfrm>
            <a:custGeom>
              <a:avLst/>
              <a:gdLst>
                <a:gd name="connsiteX0" fmla="*/ 545628 w 545628"/>
                <a:gd name="connsiteY0" fmla="*/ 68945 h 183852"/>
                <a:gd name="connsiteX1" fmla="*/ 476683 w 545628"/>
                <a:gd name="connsiteY1" fmla="*/ 68945 h 183852"/>
                <a:gd name="connsiteX2" fmla="*/ 453702 w 545628"/>
                <a:gd name="connsiteY2" fmla="*/ 0 h 183852"/>
                <a:gd name="connsiteX3" fmla="*/ 430720 w 545628"/>
                <a:gd name="connsiteY3" fmla="*/ 68945 h 183852"/>
                <a:gd name="connsiteX4" fmla="*/ 364741 w 545628"/>
                <a:gd name="connsiteY4" fmla="*/ 68945 h 183852"/>
                <a:gd name="connsiteX5" fmla="*/ 361775 w 545628"/>
                <a:gd name="connsiteY5" fmla="*/ 68945 h 183852"/>
                <a:gd name="connsiteX6" fmla="*/ 295796 w 545628"/>
                <a:gd name="connsiteY6" fmla="*/ 68945 h 183852"/>
                <a:gd name="connsiteX7" fmla="*/ 272814 w 545628"/>
                <a:gd name="connsiteY7" fmla="*/ 0 h 183852"/>
                <a:gd name="connsiteX8" fmla="*/ 249832 w 545628"/>
                <a:gd name="connsiteY8" fmla="*/ 68945 h 183852"/>
                <a:gd name="connsiteX9" fmla="*/ 183853 w 545628"/>
                <a:gd name="connsiteY9" fmla="*/ 68945 h 183852"/>
                <a:gd name="connsiteX10" fmla="*/ 180888 w 545628"/>
                <a:gd name="connsiteY10" fmla="*/ 68945 h 183852"/>
                <a:gd name="connsiteX11" fmla="*/ 114908 w 545628"/>
                <a:gd name="connsiteY11" fmla="*/ 68945 h 183852"/>
                <a:gd name="connsiteX12" fmla="*/ 91926 w 545628"/>
                <a:gd name="connsiteY12" fmla="*/ 0 h 183852"/>
                <a:gd name="connsiteX13" fmla="*/ 68945 w 545628"/>
                <a:gd name="connsiteY13" fmla="*/ 68945 h 183852"/>
                <a:gd name="connsiteX14" fmla="*/ 0 w 545628"/>
                <a:gd name="connsiteY14" fmla="*/ 68945 h 183852"/>
                <a:gd name="connsiteX15" fmla="*/ 52855 w 545628"/>
                <a:gd name="connsiteY15" fmla="*/ 114908 h 183852"/>
                <a:gd name="connsiteX16" fmla="*/ 32174 w 545628"/>
                <a:gd name="connsiteY16" fmla="*/ 183853 h 183852"/>
                <a:gd name="connsiteX17" fmla="*/ 91926 w 545628"/>
                <a:gd name="connsiteY17" fmla="*/ 142486 h 183852"/>
                <a:gd name="connsiteX18" fmla="*/ 151679 w 545628"/>
                <a:gd name="connsiteY18" fmla="*/ 183853 h 183852"/>
                <a:gd name="connsiteX19" fmla="*/ 130998 w 545628"/>
                <a:gd name="connsiteY19" fmla="*/ 114908 h 183852"/>
                <a:gd name="connsiteX20" fmla="*/ 182370 w 545628"/>
                <a:gd name="connsiteY20" fmla="*/ 70238 h 183852"/>
                <a:gd name="connsiteX21" fmla="*/ 233742 w 545628"/>
                <a:gd name="connsiteY21" fmla="*/ 114908 h 183852"/>
                <a:gd name="connsiteX22" fmla="*/ 213062 w 545628"/>
                <a:gd name="connsiteY22" fmla="*/ 183853 h 183852"/>
                <a:gd name="connsiteX23" fmla="*/ 272814 w 545628"/>
                <a:gd name="connsiteY23" fmla="*/ 142486 h 183852"/>
                <a:gd name="connsiteX24" fmla="*/ 332566 w 545628"/>
                <a:gd name="connsiteY24" fmla="*/ 183853 h 183852"/>
                <a:gd name="connsiteX25" fmla="*/ 311886 w 545628"/>
                <a:gd name="connsiteY25" fmla="*/ 114908 h 183852"/>
                <a:gd name="connsiteX26" fmla="*/ 363258 w 545628"/>
                <a:gd name="connsiteY26" fmla="*/ 70238 h 183852"/>
                <a:gd name="connsiteX27" fmla="*/ 414630 w 545628"/>
                <a:gd name="connsiteY27" fmla="*/ 114908 h 183852"/>
                <a:gd name="connsiteX28" fmla="*/ 393949 w 545628"/>
                <a:gd name="connsiteY28" fmla="*/ 183853 h 183852"/>
                <a:gd name="connsiteX29" fmla="*/ 453702 w 545628"/>
                <a:gd name="connsiteY29" fmla="*/ 142486 h 183852"/>
                <a:gd name="connsiteX30" fmla="*/ 513454 w 545628"/>
                <a:gd name="connsiteY30" fmla="*/ 183853 h 183852"/>
                <a:gd name="connsiteX31" fmla="*/ 492773 w 545628"/>
                <a:gd name="connsiteY31" fmla="*/ 114908 h 183852"/>
                <a:gd name="connsiteX32" fmla="*/ 545628 w 545628"/>
                <a:gd name="connsiteY32" fmla="*/ 68945 h 18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5628" h="183852">
                  <a:moveTo>
                    <a:pt x="545628" y="68945"/>
                  </a:moveTo>
                  <a:lnTo>
                    <a:pt x="476683" y="68945"/>
                  </a:lnTo>
                  <a:lnTo>
                    <a:pt x="453702" y="0"/>
                  </a:lnTo>
                  <a:lnTo>
                    <a:pt x="430720" y="68945"/>
                  </a:lnTo>
                  <a:lnTo>
                    <a:pt x="364741" y="68945"/>
                  </a:lnTo>
                  <a:lnTo>
                    <a:pt x="361775" y="68945"/>
                  </a:lnTo>
                  <a:lnTo>
                    <a:pt x="295796" y="68945"/>
                  </a:lnTo>
                  <a:lnTo>
                    <a:pt x="272814" y="0"/>
                  </a:lnTo>
                  <a:lnTo>
                    <a:pt x="249832" y="68945"/>
                  </a:lnTo>
                  <a:lnTo>
                    <a:pt x="183853" y="68945"/>
                  </a:lnTo>
                  <a:lnTo>
                    <a:pt x="180888" y="68945"/>
                  </a:lnTo>
                  <a:lnTo>
                    <a:pt x="114908" y="68945"/>
                  </a:lnTo>
                  <a:lnTo>
                    <a:pt x="91926" y="0"/>
                  </a:lnTo>
                  <a:lnTo>
                    <a:pt x="68945" y="68945"/>
                  </a:lnTo>
                  <a:lnTo>
                    <a:pt x="0" y="68945"/>
                  </a:lnTo>
                  <a:lnTo>
                    <a:pt x="52855" y="114908"/>
                  </a:lnTo>
                  <a:lnTo>
                    <a:pt x="32174" y="183853"/>
                  </a:lnTo>
                  <a:lnTo>
                    <a:pt x="91926" y="142486"/>
                  </a:lnTo>
                  <a:lnTo>
                    <a:pt x="151679" y="183853"/>
                  </a:lnTo>
                  <a:lnTo>
                    <a:pt x="130998" y="114908"/>
                  </a:lnTo>
                  <a:lnTo>
                    <a:pt x="182370" y="70238"/>
                  </a:lnTo>
                  <a:lnTo>
                    <a:pt x="233742" y="114908"/>
                  </a:lnTo>
                  <a:lnTo>
                    <a:pt x="213062" y="183853"/>
                  </a:lnTo>
                  <a:lnTo>
                    <a:pt x="272814" y="142486"/>
                  </a:lnTo>
                  <a:lnTo>
                    <a:pt x="332566" y="183853"/>
                  </a:lnTo>
                  <a:lnTo>
                    <a:pt x="311886" y="114908"/>
                  </a:lnTo>
                  <a:lnTo>
                    <a:pt x="363258" y="70238"/>
                  </a:lnTo>
                  <a:lnTo>
                    <a:pt x="414630" y="114908"/>
                  </a:lnTo>
                  <a:lnTo>
                    <a:pt x="393949" y="183853"/>
                  </a:lnTo>
                  <a:lnTo>
                    <a:pt x="453702" y="142486"/>
                  </a:lnTo>
                  <a:lnTo>
                    <a:pt x="513454" y="183853"/>
                  </a:lnTo>
                  <a:lnTo>
                    <a:pt x="492773" y="114908"/>
                  </a:lnTo>
                  <a:lnTo>
                    <a:pt x="545628" y="68945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A22061E-3F59-42DB-98C6-FD1AB96AAF47}"/>
              </a:ext>
            </a:extLst>
          </p:cNvPr>
          <p:cNvGrpSpPr/>
          <p:nvPr/>
        </p:nvGrpSpPr>
        <p:grpSpPr>
          <a:xfrm>
            <a:off x="9078815" y="5694275"/>
            <a:ext cx="2032068" cy="415498"/>
            <a:chOff x="9051663" y="4486447"/>
            <a:chExt cx="2032068" cy="415498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ABA3937-2BB4-446E-9C0B-6124DD1710F8}"/>
                </a:ext>
              </a:extLst>
            </p:cNvPr>
            <p:cNvSpPr txBox="1"/>
            <p:nvPr/>
          </p:nvSpPr>
          <p:spPr>
            <a:xfrm>
              <a:off x="9051663" y="4486447"/>
              <a:ext cx="20320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Rating: 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0" name="Graphic 27" descr="Rating Star with solid fill">
              <a:extLst>
                <a:ext uri="{FF2B5EF4-FFF2-40B4-BE49-F238E27FC236}">
                  <a16:creationId xmlns:a16="http://schemas.microsoft.com/office/drawing/2014/main" id="{3FE6B58C-FDBF-4131-936D-C78E64B953F4}"/>
                </a:ext>
              </a:extLst>
            </p:cNvPr>
            <p:cNvSpPr/>
            <p:nvPr/>
          </p:nvSpPr>
          <p:spPr>
            <a:xfrm>
              <a:off x="10182111" y="4520859"/>
              <a:ext cx="490757" cy="163821"/>
            </a:xfrm>
            <a:custGeom>
              <a:avLst/>
              <a:gdLst>
                <a:gd name="connsiteX0" fmla="*/ 51673 w 876299"/>
                <a:gd name="connsiteY0" fmla="*/ 295275 h 295275"/>
                <a:gd name="connsiteX1" fmla="*/ 147638 w 876299"/>
                <a:gd name="connsiteY1" fmla="*/ 228838 h 295275"/>
                <a:gd name="connsiteX2" fmla="*/ 243602 w 876299"/>
                <a:gd name="connsiteY2" fmla="*/ 295275 h 295275"/>
                <a:gd name="connsiteX3" fmla="*/ 210388 w 876299"/>
                <a:gd name="connsiteY3" fmla="*/ 184556 h 295275"/>
                <a:gd name="connsiteX4" fmla="*/ 292894 w 876299"/>
                <a:gd name="connsiteY4" fmla="*/ 112814 h 295275"/>
                <a:gd name="connsiteX5" fmla="*/ 375399 w 876299"/>
                <a:gd name="connsiteY5" fmla="*/ 184556 h 295275"/>
                <a:gd name="connsiteX6" fmla="*/ 342186 w 876299"/>
                <a:gd name="connsiteY6" fmla="*/ 295275 h 295275"/>
                <a:gd name="connsiteX7" fmla="*/ 438150 w 876299"/>
                <a:gd name="connsiteY7" fmla="*/ 228838 h 295275"/>
                <a:gd name="connsiteX8" fmla="*/ 534114 w 876299"/>
                <a:gd name="connsiteY8" fmla="*/ 295275 h 295275"/>
                <a:gd name="connsiteX9" fmla="*/ 500901 w 876299"/>
                <a:gd name="connsiteY9" fmla="*/ 184556 h 295275"/>
                <a:gd name="connsiteX10" fmla="*/ 583406 w 876299"/>
                <a:gd name="connsiteY10" fmla="*/ 112814 h 295275"/>
                <a:gd name="connsiteX11" fmla="*/ 665912 w 876299"/>
                <a:gd name="connsiteY11" fmla="*/ 184556 h 295275"/>
                <a:gd name="connsiteX12" fmla="*/ 632698 w 876299"/>
                <a:gd name="connsiteY12" fmla="*/ 295275 h 295275"/>
                <a:gd name="connsiteX13" fmla="*/ 728662 w 876299"/>
                <a:gd name="connsiteY13" fmla="*/ 228838 h 295275"/>
                <a:gd name="connsiteX14" fmla="*/ 824627 w 876299"/>
                <a:gd name="connsiteY14" fmla="*/ 295275 h 295275"/>
                <a:gd name="connsiteX15" fmla="*/ 791404 w 876299"/>
                <a:gd name="connsiteY15" fmla="*/ 184556 h 295275"/>
                <a:gd name="connsiteX16" fmla="*/ 876300 w 876299"/>
                <a:gd name="connsiteY16" fmla="*/ 110738 h 295275"/>
                <a:gd name="connsiteX17" fmla="*/ 765572 w 876299"/>
                <a:gd name="connsiteY17" fmla="*/ 110738 h 295275"/>
                <a:gd name="connsiteX18" fmla="*/ 728662 w 876299"/>
                <a:gd name="connsiteY18" fmla="*/ 0 h 295275"/>
                <a:gd name="connsiteX19" fmla="*/ 691753 w 876299"/>
                <a:gd name="connsiteY19" fmla="*/ 110738 h 295275"/>
                <a:gd name="connsiteX20" fmla="*/ 475059 w 876299"/>
                <a:gd name="connsiteY20" fmla="*/ 110738 h 295275"/>
                <a:gd name="connsiteX21" fmla="*/ 438150 w 876299"/>
                <a:gd name="connsiteY21" fmla="*/ 0 h 295275"/>
                <a:gd name="connsiteX22" fmla="*/ 401241 w 876299"/>
                <a:gd name="connsiteY22" fmla="*/ 110738 h 295275"/>
                <a:gd name="connsiteX23" fmla="*/ 184547 w 876299"/>
                <a:gd name="connsiteY23" fmla="*/ 110738 h 295275"/>
                <a:gd name="connsiteX24" fmla="*/ 147638 w 876299"/>
                <a:gd name="connsiteY24" fmla="*/ 0 h 295275"/>
                <a:gd name="connsiteX25" fmla="*/ 110728 w 876299"/>
                <a:gd name="connsiteY25" fmla="*/ 110738 h 295275"/>
                <a:gd name="connsiteX26" fmla="*/ 0 w 876299"/>
                <a:gd name="connsiteY26" fmla="*/ 110738 h 295275"/>
                <a:gd name="connsiteX27" fmla="*/ 84887 w 876299"/>
                <a:gd name="connsiteY27" fmla="*/ 184556 h 295275"/>
                <a:gd name="connsiteX28" fmla="*/ 691753 w 876299"/>
                <a:gd name="connsiteY28" fmla="*/ 129778 h 295275"/>
                <a:gd name="connsiteX29" fmla="*/ 705479 w 876299"/>
                <a:gd name="connsiteY29" fmla="*/ 129778 h 295275"/>
                <a:gd name="connsiteX30" fmla="*/ 709822 w 876299"/>
                <a:gd name="connsiteY30" fmla="*/ 116757 h 295275"/>
                <a:gd name="connsiteX31" fmla="*/ 728662 w 876299"/>
                <a:gd name="connsiteY31" fmla="*/ 60246 h 295275"/>
                <a:gd name="connsiteX32" fmla="*/ 747503 w 876299"/>
                <a:gd name="connsiteY32" fmla="*/ 116757 h 295275"/>
                <a:gd name="connsiteX33" fmla="*/ 751837 w 876299"/>
                <a:gd name="connsiteY33" fmla="*/ 129778 h 295275"/>
                <a:gd name="connsiteX34" fmla="*/ 825360 w 876299"/>
                <a:gd name="connsiteY34" fmla="*/ 129778 h 295275"/>
                <a:gd name="connsiteX35" fmla="*/ 778907 w 876299"/>
                <a:gd name="connsiteY35" fmla="*/ 170174 h 295275"/>
                <a:gd name="connsiteX36" fmla="*/ 769630 w 876299"/>
                <a:gd name="connsiteY36" fmla="*/ 178241 h 295275"/>
                <a:gd name="connsiteX37" fmla="*/ 773163 w 876299"/>
                <a:gd name="connsiteY37" fmla="*/ 190024 h 295275"/>
                <a:gd name="connsiteX38" fmla="*/ 790747 w 876299"/>
                <a:gd name="connsiteY38" fmla="*/ 248650 h 295275"/>
                <a:gd name="connsiteX39" fmla="*/ 739502 w 876299"/>
                <a:gd name="connsiteY39" fmla="*/ 213179 h 295275"/>
                <a:gd name="connsiteX40" fmla="*/ 728662 w 876299"/>
                <a:gd name="connsiteY40" fmla="*/ 205673 h 295275"/>
                <a:gd name="connsiteX41" fmla="*/ 717814 w 876299"/>
                <a:gd name="connsiteY41" fmla="*/ 213179 h 295275"/>
                <a:gd name="connsiteX42" fmla="*/ 666569 w 876299"/>
                <a:gd name="connsiteY42" fmla="*/ 248650 h 295275"/>
                <a:gd name="connsiteX43" fmla="*/ 684162 w 876299"/>
                <a:gd name="connsiteY43" fmla="*/ 190024 h 295275"/>
                <a:gd name="connsiteX44" fmla="*/ 687696 w 876299"/>
                <a:gd name="connsiteY44" fmla="*/ 178241 h 295275"/>
                <a:gd name="connsiteX45" fmla="*/ 678418 w 876299"/>
                <a:gd name="connsiteY45" fmla="*/ 170174 h 295275"/>
                <a:gd name="connsiteX46" fmla="*/ 631965 w 876299"/>
                <a:gd name="connsiteY46" fmla="*/ 12977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76299" h="295275">
                  <a:moveTo>
                    <a:pt x="51673" y="295275"/>
                  </a:moveTo>
                  <a:lnTo>
                    <a:pt x="147638" y="228838"/>
                  </a:lnTo>
                  <a:lnTo>
                    <a:pt x="243602" y="295275"/>
                  </a:lnTo>
                  <a:lnTo>
                    <a:pt x="210388" y="184556"/>
                  </a:lnTo>
                  <a:lnTo>
                    <a:pt x="292894" y="112814"/>
                  </a:lnTo>
                  <a:lnTo>
                    <a:pt x="375399" y="184556"/>
                  </a:lnTo>
                  <a:lnTo>
                    <a:pt x="342186" y="295275"/>
                  </a:lnTo>
                  <a:lnTo>
                    <a:pt x="438150" y="228838"/>
                  </a:lnTo>
                  <a:lnTo>
                    <a:pt x="534114" y="295275"/>
                  </a:lnTo>
                  <a:lnTo>
                    <a:pt x="500901" y="184556"/>
                  </a:lnTo>
                  <a:lnTo>
                    <a:pt x="583406" y="112814"/>
                  </a:lnTo>
                  <a:lnTo>
                    <a:pt x="665912" y="184556"/>
                  </a:lnTo>
                  <a:lnTo>
                    <a:pt x="632698" y="295275"/>
                  </a:lnTo>
                  <a:lnTo>
                    <a:pt x="728662" y="228838"/>
                  </a:lnTo>
                  <a:lnTo>
                    <a:pt x="824627" y="295275"/>
                  </a:lnTo>
                  <a:lnTo>
                    <a:pt x="791404" y="184556"/>
                  </a:lnTo>
                  <a:lnTo>
                    <a:pt x="876300" y="110738"/>
                  </a:lnTo>
                  <a:lnTo>
                    <a:pt x="765572" y="110738"/>
                  </a:lnTo>
                  <a:lnTo>
                    <a:pt x="728662" y="0"/>
                  </a:lnTo>
                  <a:lnTo>
                    <a:pt x="691753" y="110738"/>
                  </a:lnTo>
                  <a:lnTo>
                    <a:pt x="475059" y="110738"/>
                  </a:lnTo>
                  <a:lnTo>
                    <a:pt x="438150" y="0"/>
                  </a:lnTo>
                  <a:lnTo>
                    <a:pt x="401241" y="110738"/>
                  </a:lnTo>
                  <a:lnTo>
                    <a:pt x="184547" y="110738"/>
                  </a:lnTo>
                  <a:lnTo>
                    <a:pt x="147638" y="0"/>
                  </a:lnTo>
                  <a:lnTo>
                    <a:pt x="110728" y="110738"/>
                  </a:lnTo>
                  <a:lnTo>
                    <a:pt x="0" y="110738"/>
                  </a:lnTo>
                  <a:lnTo>
                    <a:pt x="84887" y="184556"/>
                  </a:lnTo>
                  <a:close/>
                  <a:moveTo>
                    <a:pt x="691753" y="129778"/>
                  </a:moveTo>
                  <a:lnTo>
                    <a:pt x="705479" y="129778"/>
                  </a:lnTo>
                  <a:lnTo>
                    <a:pt x="709822" y="116757"/>
                  </a:lnTo>
                  <a:lnTo>
                    <a:pt x="728662" y="60246"/>
                  </a:lnTo>
                  <a:lnTo>
                    <a:pt x="747503" y="116757"/>
                  </a:lnTo>
                  <a:lnTo>
                    <a:pt x="751837" y="129778"/>
                  </a:lnTo>
                  <a:lnTo>
                    <a:pt x="825360" y="129778"/>
                  </a:lnTo>
                  <a:lnTo>
                    <a:pt x="778907" y="170174"/>
                  </a:lnTo>
                  <a:lnTo>
                    <a:pt x="769630" y="178241"/>
                  </a:lnTo>
                  <a:lnTo>
                    <a:pt x="773163" y="190024"/>
                  </a:lnTo>
                  <a:lnTo>
                    <a:pt x="790747" y="248650"/>
                  </a:lnTo>
                  <a:lnTo>
                    <a:pt x="739502" y="213179"/>
                  </a:lnTo>
                  <a:lnTo>
                    <a:pt x="728662" y="205673"/>
                  </a:lnTo>
                  <a:lnTo>
                    <a:pt x="717814" y="213179"/>
                  </a:lnTo>
                  <a:lnTo>
                    <a:pt x="666569" y="248650"/>
                  </a:lnTo>
                  <a:lnTo>
                    <a:pt x="684162" y="190024"/>
                  </a:lnTo>
                  <a:lnTo>
                    <a:pt x="687696" y="178241"/>
                  </a:lnTo>
                  <a:lnTo>
                    <a:pt x="678418" y="170174"/>
                  </a:lnTo>
                  <a:lnTo>
                    <a:pt x="631965" y="129778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81" name="Graphic 32" descr="Rating 3 Star with solid fill">
              <a:extLst>
                <a:ext uri="{FF2B5EF4-FFF2-40B4-BE49-F238E27FC236}">
                  <a16:creationId xmlns:a16="http://schemas.microsoft.com/office/drawing/2014/main" id="{276D6B39-8A41-4B2F-B903-F53D7EDAD157}"/>
                </a:ext>
              </a:extLst>
            </p:cNvPr>
            <p:cNvSpPr/>
            <p:nvPr/>
          </p:nvSpPr>
          <p:spPr>
            <a:xfrm>
              <a:off x="9701988" y="4517106"/>
              <a:ext cx="475571" cy="167574"/>
            </a:xfrm>
            <a:custGeom>
              <a:avLst/>
              <a:gdLst>
                <a:gd name="connsiteX0" fmla="*/ 545628 w 545628"/>
                <a:gd name="connsiteY0" fmla="*/ 68945 h 183852"/>
                <a:gd name="connsiteX1" fmla="*/ 476683 w 545628"/>
                <a:gd name="connsiteY1" fmla="*/ 68945 h 183852"/>
                <a:gd name="connsiteX2" fmla="*/ 453702 w 545628"/>
                <a:gd name="connsiteY2" fmla="*/ 0 h 183852"/>
                <a:gd name="connsiteX3" fmla="*/ 430720 w 545628"/>
                <a:gd name="connsiteY3" fmla="*/ 68945 h 183852"/>
                <a:gd name="connsiteX4" fmla="*/ 364741 w 545628"/>
                <a:gd name="connsiteY4" fmla="*/ 68945 h 183852"/>
                <a:gd name="connsiteX5" fmla="*/ 361775 w 545628"/>
                <a:gd name="connsiteY5" fmla="*/ 68945 h 183852"/>
                <a:gd name="connsiteX6" fmla="*/ 295796 w 545628"/>
                <a:gd name="connsiteY6" fmla="*/ 68945 h 183852"/>
                <a:gd name="connsiteX7" fmla="*/ 272814 w 545628"/>
                <a:gd name="connsiteY7" fmla="*/ 0 h 183852"/>
                <a:gd name="connsiteX8" fmla="*/ 249832 w 545628"/>
                <a:gd name="connsiteY8" fmla="*/ 68945 h 183852"/>
                <a:gd name="connsiteX9" fmla="*/ 183853 w 545628"/>
                <a:gd name="connsiteY9" fmla="*/ 68945 h 183852"/>
                <a:gd name="connsiteX10" fmla="*/ 180888 w 545628"/>
                <a:gd name="connsiteY10" fmla="*/ 68945 h 183852"/>
                <a:gd name="connsiteX11" fmla="*/ 114908 w 545628"/>
                <a:gd name="connsiteY11" fmla="*/ 68945 h 183852"/>
                <a:gd name="connsiteX12" fmla="*/ 91926 w 545628"/>
                <a:gd name="connsiteY12" fmla="*/ 0 h 183852"/>
                <a:gd name="connsiteX13" fmla="*/ 68945 w 545628"/>
                <a:gd name="connsiteY13" fmla="*/ 68945 h 183852"/>
                <a:gd name="connsiteX14" fmla="*/ 0 w 545628"/>
                <a:gd name="connsiteY14" fmla="*/ 68945 h 183852"/>
                <a:gd name="connsiteX15" fmla="*/ 52855 w 545628"/>
                <a:gd name="connsiteY15" fmla="*/ 114908 h 183852"/>
                <a:gd name="connsiteX16" fmla="*/ 32174 w 545628"/>
                <a:gd name="connsiteY16" fmla="*/ 183853 h 183852"/>
                <a:gd name="connsiteX17" fmla="*/ 91926 w 545628"/>
                <a:gd name="connsiteY17" fmla="*/ 142486 h 183852"/>
                <a:gd name="connsiteX18" fmla="*/ 151679 w 545628"/>
                <a:gd name="connsiteY18" fmla="*/ 183853 h 183852"/>
                <a:gd name="connsiteX19" fmla="*/ 130998 w 545628"/>
                <a:gd name="connsiteY19" fmla="*/ 114908 h 183852"/>
                <a:gd name="connsiteX20" fmla="*/ 182370 w 545628"/>
                <a:gd name="connsiteY20" fmla="*/ 70238 h 183852"/>
                <a:gd name="connsiteX21" fmla="*/ 233742 w 545628"/>
                <a:gd name="connsiteY21" fmla="*/ 114908 h 183852"/>
                <a:gd name="connsiteX22" fmla="*/ 213062 w 545628"/>
                <a:gd name="connsiteY22" fmla="*/ 183853 h 183852"/>
                <a:gd name="connsiteX23" fmla="*/ 272814 w 545628"/>
                <a:gd name="connsiteY23" fmla="*/ 142486 h 183852"/>
                <a:gd name="connsiteX24" fmla="*/ 332566 w 545628"/>
                <a:gd name="connsiteY24" fmla="*/ 183853 h 183852"/>
                <a:gd name="connsiteX25" fmla="*/ 311886 w 545628"/>
                <a:gd name="connsiteY25" fmla="*/ 114908 h 183852"/>
                <a:gd name="connsiteX26" fmla="*/ 363258 w 545628"/>
                <a:gd name="connsiteY26" fmla="*/ 70238 h 183852"/>
                <a:gd name="connsiteX27" fmla="*/ 414630 w 545628"/>
                <a:gd name="connsiteY27" fmla="*/ 114908 h 183852"/>
                <a:gd name="connsiteX28" fmla="*/ 393949 w 545628"/>
                <a:gd name="connsiteY28" fmla="*/ 183853 h 183852"/>
                <a:gd name="connsiteX29" fmla="*/ 453702 w 545628"/>
                <a:gd name="connsiteY29" fmla="*/ 142486 h 183852"/>
                <a:gd name="connsiteX30" fmla="*/ 513454 w 545628"/>
                <a:gd name="connsiteY30" fmla="*/ 183853 h 183852"/>
                <a:gd name="connsiteX31" fmla="*/ 492773 w 545628"/>
                <a:gd name="connsiteY31" fmla="*/ 114908 h 183852"/>
                <a:gd name="connsiteX32" fmla="*/ 545628 w 545628"/>
                <a:gd name="connsiteY32" fmla="*/ 68945 h 18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5628" h="183852">
                  <a:moveTo>
                    <a:pt x="545628" y="68945"/>
                  </a:moveTo>
                  <a:lnTo>
                    <a:pt x="476683" y="68945"/>
                  </a:lnTo>
                  <a:lnTo>
                    <a:pt x="453702" y="0"/>
                  </a:lnTo>
                  <a:lnTo>
                    <a:pt x="430720" y="68945"/>
                  </a:lnTo>
                  <a:lnTo>
                    <a:pt x="364741" y="68945"/>
                  </a:lnTo>
                  <a:lnTo>
                    <a:pt x="361775" y="68945"/>
                  </a:lnTo>
                  <a:lnTo>
                    <a:pt x="295796" y="68945"/>
                  </a:lnTo>
                  <a:lnTo>
                    <a:pt x="272814" y="0"/>
                  </a:lnTo>
                  <a:lnTo>
                    <a:pt x="249832" y="68945"/>
                  </a:lnTo>
                  <a:lnTo>
                    <a:pt x="183853" y="68945"/>
                  </a:lnTo>
                  <a:lnTo>
                    <a:pt x="180888" y="68945"/>
                  </a:lnTo>
                  <a:lnTo>
                    <a:pt x="114908" y="68945"/>
                  </a:lnTo>
                  <a:lnTo>
                    <a:pt x="91926" y="0"/>
                  </a:lnTo>
                  <a:lnTo>
                    <a:pt x="68945" y="68945"/>
                  </a:lnTo>
                  <a:lnTo>
                    <a:pt x="0" y="68945"/>
                  </a:lnTo>
                  <a:lnTo>
                    <a:pt x="52855" y="114908"/>
                  </a:lnTo>
                  <a:lnTo>
                    <a:pt x="32174" y="183853"/>
                  </a:lnTo>
                  <a:lnTo>
                    <a:pt x="91926" y="142486"/>
                  </a:lnTo>
                  <a:lnTo>
                    <a:pt x="151679" y="183853"/>
                  </a:lnTo>
                  <a:lnTo>
                    <a:pt x="130998" y="114908"/>
                  </a:lnTo>
                  <a:lnTo>
                    <a:pt x="182370" y="70238"/>
                  </a:lnTo>
                  <a:lnTo>
                    <a:pt x="233742" y="114908"/>
                  </a:lnTo>
                  <a:lnTo>
                    <a:pt x="213062" y="183853"/>
                  </a:lnTo>
                  <a:lnTo>
                    <a:pt x="272814" y="142486"/>
                  </a:lnTo>
                  <a:lnTo>
                    <a:pt x="332566" y="183853"/>
                  </a:lnTo>
                  <a:lnTo>
                    <a:pt x="311886" y="114908"/>
                  </a:lnTo>
                  <a:lnTo>
                    <a:pt x="363258" y="70238"/>
                  </a:lnTo>
                  <a:lnTo>
                    <a:pt x="414630" y="114908"/>
                  </a:lnTo>
                  <a:lnTo>
                    <a:pt x="393949" y="183853"/>
                  </a:lnTo>
                  <a:lnTo>
                    <a:pt x="453702" y="142486"/>
                  </a:lnTo>
                  <a:lnTo>
                    <a:pt x="513454" y="183853"/>
                  </a:lnTo>
                  <a:lnTo>
                    <a:pt x="492773" y="114908"/>
                  </a:lnTo>
                  <a:lnTo>
                    <a:pt x="545628" y="68945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8AD90B4C-C771-4126-B302-54C07EEC228B}"/>
              </a:ext>
            </a:extLst>
          </p:cNvPr>
          <p:cNvSpPr/>
          <p:nvPr/>
        </p:nvSpPr>
        <p:spPr>
          <a:xfrm>
            <a:off x="6600490" y="1680002"/>
            <a:ext cx="1444189" cy="587428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54D4A0-7CBC-42C3-BAF2-83F28794EE58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6600490" y="1973716"/>
            <a:ext cx="14441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21766FE-24D5-494D-9B65-67A4CF78BB83}"/>
              </a:ext>
            </a:extLst>
          </p:cNvPr>
          <p:cNvSpPr txBox="1"/>
          <p:nvPr/>
        </p:nvSpPr>
        <p:spPr>
          <a:xfrm>
            <a:off x="6623011" y="1707898"/>
            <a:ext cx="1473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new route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6819B4EC-8223-4DA4-BBB0-537A65C693EA}"/>
              </a:ext>
            </a:extLst>
          </p:cNvPr>
          <p:cNvSpPr txBox="1"/>
          <p:nvPr/>
        </p:nvSpPr>
        <p:spPr>
          <a:xfrm>
            <a:off x="6976587" y="1985105"/>
            <a:ext cx="1473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Cancel</a:t>
            </a:r>
          </a:p>
        </p:txBody>
      </p:sp>
      <p:sp>
        <p:nvSpPr>
          <p:cNvPr id="183" name="Flowchart: Terminator 182">
            <a:extLst>
              <a:ext uri="{FF2B5EF4-FFF2-40B4-BE49-F238E27FC236}">
                <a16:creationId xmlns:a16="http://schemas.microsoft.com/office/drawing/2014/main" id="{3EC3255C-9A13-45DD-9A1E-AEBF8A60358B}"/>
              </a:ext>
            </a:extLst>
          </p:cNvPr>
          <p:cNvSpPr/>
          <p:nvPr/>
        </p:nvSpPr>
        <p:spPr>
          <a:xfrm>
            <a:off x="9998572" y="22107"/>
            <a:ext cx="1900043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 Route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7E03585B-EB5C-4C8A-ADF1-68DC85FADE37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86" name="Graphic 185" descr="Flag with solid fill">
              <a:extLst>
                <a:ext uri="{FF2B5EF4-FFF2-40B4-BE49-F238E27FC236}">
                  <a16:creationId xmlns:a16="http://schemas.microsoft.com/office/drawing/2014/main" id="{7A00E2B6-B0F5-4C41-846E-E402D5275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11625AC2-136B-4179-9796-FD545EDDF6AE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88" name="Graphic 187" descr="Flag with solid fill">
            <a:extLst>
              <a:ext uri="{FF2B5EF4-FFF2-40B4-BE49-F238E27FC236}">
                <a16:creationId xmlns:a16="http://schemas.microsoft.com/office/drawing/2014/main" id="{6966620D-9C41-4156-926A-75EF0597BC1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pic>
        <p:nvPicPr>
          <p:cNvPr id="184" name="Graphic 183" descr="Badge Cross with solid fill">
            <a:extLst>
              <a:ext uri="{FF2B5EF4-FFF2-40B4-BE49-F238E27FC236}">
                <a16:creationId xmlns:a16="http://schemas.microsoft.com/office/drawing/2014/main" id="{CB8DD022-87A7-4B8A-AB6F-43544F46A50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05257" y="801321"/>
            <a:ext cx="255475" cy="255475"/>
          </a:xfrm>
          <a:prstGeom prst="rect">
            <a:avLst/>
          </a:prstGeom>
        </p:spPr>
      </p:pic>
      <p:pic>
        <p:nvPicPr>
          <p:cNvPr id="191" name="Graphic 190" descr="Right pointing backhand index with solid fill">
            <a:extLst>
              <a:ext uri="{FF2B5EF4-FFF2-40B4-BE49-F238E27FC236}">
                <a16:creationId xmlns:a16="http://schemas.microsoft.com/office/drawing/2014/main" id="{4039B004-6496-4286-9B09-D4BEA613D76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 rot="16200000">
            <a:off x="7045277" y="2432804"/>
            <a:ext cx="682887" cy="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9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3">
            <a:extLst>
              <a:ext uri="{FF2B5EF4-FFF2-40B4-BE49-F238E27FC236}">
                <a16:creationId xmlns:a16="http://schemas.microsoft.com/office/drawing/2014/main" id="{AD3A5F5F-8C8E-4A75-A8B8-B70FCCB72127}"/>
              </a:ext>
            </a:extLst>
          </p:cNvPr>
          <p:cNvSpPr/>
          <p:nvPr/>
        </p:nvSpPr>
        <p:spPr>
          <a:xfrm>
            <a:off x="428625" y="352425"/>
            <a:ext cx="11334750" cy="6153150"/>
          </a:xfrm>
          <a:prstGeom prst="roundRect">
            <a:avLst>
              <a:gd name="adj" fmla="val 7689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030542-2CD3-4885-A5A1-65764A0DBD31}"/>
              </a:ext>
            </a:extLst>
          </p:cNvPr>
          <p:cNvSpPr txBox="1"/>
          <p:nvPr/>
        </p:nvSpPr>
        <p:spPr>
          <a:xfrm>
            <a:off x="838200" y="681037"/>
            <a:ext cx="1936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D9A36-3AE0-4293-8F61-1992EECFAF08}"/>
              </a:ext>
            </a:extLst>
          </p:cNvPr>
          <p:cNvSpPr txBox="1">
            <a:spLocks/>
          </p:cNvSpPr>
          <p:nvPr/>
        </p:nvSpPr>
        <p:spPr>
          <a:xfrm>
            <a:off x="932154" y="1825625"/>
            <a:ext cx="1042164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ome Page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I	 	 : 	Explore the Park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II 	 :	Plan the Trips	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III 	 : 	View the Trips</a:t>
            </a:r>
          </a:p>
        </p:txBody>
      </p:sp>
    </p:spTree>
    <p:extLst>
      <p:ext uri="{BB962C8B-B14F-4D97-AF65-F5344CB8AC3E}">
        <p14:creationId xmlns:p14="http://schemas.microsoft.com/office/powerpoint/2010/main" val="2720686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55989" y="331256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BD632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8A27B36-382F-4242-BDF6-D489037FD2CA}"/>
              </a:ext>
            </a:extLst>
          </p:cNvPr>
          <p:cNvSpPr/>
          <p:nvPr/>
        </p:nvSpPr>
        <p:spPr>
          <a:xfrm>
            <a:off x="816699" y="1499948"/>
            <a:ext cx="740411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ALL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98F674B-B000-4644-B57F-97381F8FBBB2}"/>
              </a:ext>
            </a:extLst>
          </p:cNvPr>
          <p:cNvSpPr/>
          <p:nvPr/>
        </p:nvSpPr>
        <p:spPr>
          <a:xfrm>
            <a:off x="1957114" y="1499948"/>
            <a:ext cx="74041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Rides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2CCC069-794D-45FB-B93C-CFC1D1754CDA}"/>
              </a:ext>
            </a:extLst>
          </p:cNvPr>
          <p:cNvSpPr/>
          <p:nvPr/>
        </p:nvSpPr>
        <p:spPr>
          <a:xfrm>
            <a:off x="3097529" y="1499948"/>
            <a:ext cx="74041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F &amp; B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44952F1-DB11-4946-B0C4-30E14F326585}"/>
              </a:ext>
            </a:extLst>
          </p:cNvPr>
          <p:cNvSpPr/>
          <p:nvPr/>
        </p:nvSpPr>
        <p:spPr>
          <a:xfrm>
            <a:off x="4237944" y="1499948"/>
            <a:ext cx="74041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68050" y="847178"/>
            <a:ext cx="3472490" cy="5744187"/>
            <a:chOff x="8468050" y="847178"/>
            <a:chExt cx="3472490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455141" cy="5744187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6040CF-F20E-4020-950E-E3363CDDC5AB}"/>
              </a:ext>
            </a:extLst>
          </p:cNvPr>
          <p:cNvCxnSpPr>
            <a:cxnSpLocks/>
          </p:cNvCxnSpPr>
          <p:nvPr/>
        </p:nvCxnSpPr>
        <p:spPr>
          <a:xfrm>
            <a:off x="8714651" y="1801122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8711403" y="843468"/>
            <a:ext cx="128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Category: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E3213E-EA08-4460-820A-D57054C2C302}"/>
              </a:ext>
            </a:extLst>
          </p:cNvPr>
          <p:cNvSpPr txBox="1"/>
          <p:nvPr/>
        </p:nvSpPr>
        <p:spPr>
          <a:xfrm>
            <a:off x="8723568" y="1180725"/>
            <a:ext cx="106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717900" y="1475304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462D7F9-5489-4EE7-B7AD-0B44D5E9B93F}"/>
              </a:ext>
            </a:extLst>
          </p:cNvPr>
          <p:cNvSpPr txBox="1"/>
          <p:nvPr/>
        </p:nvSpPr>
        <p:spPr>
          <a:xfrm>
            <a:off x="8732484" y="1479615"/>
            <a:ext cx="106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altLang="zh-C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ating</a:t>
            </a:r>
            <a:endParaRPr lang="en-GB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8B95FDC-2730-4B9C-9409-2CE8E0CDB529}"/>
              </a:ext>
            </a:extLst>
          </p:cNvPr>
          <p:cNvCxnSpPr>
            <a:cxnSpLocks/>
          </p:cNvCxnSpPr>
          <p:nvPr/>
        </p:nvCxnSpPr>
        <p:spPr>
          <a:xfrm>
            <a:off x="8714650" y="596800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4651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8B539E0-5E8B-4472-878C-DEB0531A9364}"/>
              </a:ext>
            </a:extLst>
          </p:cNvPr>
          <p:cNvSpPr txBox="1"/>
          <p:nvPr/>
        </p:nvSpPr>
        <p:spPr>
          <a:xfrm>
            <a:off x="8723567" y="6287298"/>
            <a:ext cx="1611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Waiting Time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AE611A-FF09-4EAB-8ABA-2ACC9B18E91C}"/>
              </a:ext>
            </a:extLst>
          </p:cNvPr>
          <p:cNvSpPr txBox="1"/>
          <p:nvPr/>
        </p:nvSpPr>
        <p:spPr>
          <a:xfrm>
            <a:off x="8715674" y="5968005"/>
            <a:ext cx="1611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Walking Distance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722543" y="3298038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88F02DE-6CAD-4FFB-A001-13E77191C02D}"/>
              </a:ext>
            </a:extLst>
          </p:cNvPr>
          <p:cNvCxnSpPr>
            <a:cxnSpLocks/>
          </p:cNvCxnSpPr>
          <p:nvPr/>
        </p:nvCxnSpPr>
        <p:spPr>
          <a:xfrm>
            <a:off x="8723606" y="4783892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9930E-0BC1-44B1-B942-237E574F7234}"/>
              </a:ext>
            </a:extLst>
          </p:cNvPr>
          <p:cNvCxnSpPr>
            <a:cxnSpLocks/>
          </p:cNvCxnSpPr>
          <p:nvPr/>
        </p:nvCxnSpPr>
        <p:spPr>
          <a:xfrm>
            <a:off x="8714649" y="5405385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Sort with solid fill">
            <a:extLst>
              <a:ext uri="{FF2B5EF4-FFF2-40B4-BE49-F238E27FC236}">
                <a16:creationId xmlns:a16="http://schemas.microsoft.com/office/drawing/2014/main" id="{5C711115-15DA-48BB-879D-C7A9E52EDB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57505" y="1549832"/>
            <a:ext cx="242455" cy="242455"/>
          </a:xfrm>
          <a:prstGeom prst="rect">
            <a:avLst/>
          </a:prstGeom>
        </p:spPr>
      </p:pic>
      <p:pic>
        <p:nvPicPr>
          <p:cNvPr id="68" name="Graphic 67" descr="Sort with solid fill">
            <a:extLst>
              <a:ext uri="{FF2B5EF4-FFF2-40B4-BE49-F238E27FC236}">
                <a16:creationId xmlns:a16="http://schemas.microsoft.com/office/drawing/2014/main" id="{0A293862-5A13-44C5-8DEA-929F2FBC0EE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35115" y="1229905"/>
            <a:ext cx="242455" cy="242455"/>
          </a:xfrm>
          <a:prstGeom prst="rect">
            <a:avLst/>
          </a:prstGeom>
        </p:spPr>
      </p:pic>
      <p:pic>
        <p:nvPicPr>
          <p:cNvPr id="72" name="Graphic 71" descr="Sort with solid fill">
            <a:extLst>
              <a:ext uri="{FF2B5EF4-FFF2-40B4-BE49-F238E27FC236}">
                <a16:creationId xmlns:a16="http://schemas.microsoft.com/office/drawing/2014/main" id="{BD9D3BFC-76A3-417E-B77C-A17E965ADB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715918" y="6334981"/>
            <a:ext cx="242455" cy="242455"/>
          </a:xfrm>
          <a:prstGeom prst="rect">
            <a:avLst/>
          </a:prstGeom>
        </p:spPr>
      </p:pic>
      <p:pic>
        <p:nvPicPr>
          <p:cNvPr id="74" name="Graphic 73" descr="Sort with solid fill">
            <a:extLst>
              <a:ext uri="{FF2B5EF4-FFF2-40B4-BE49-F238E27FC236}">
                <a16:creationId xmlns:a16="http://schemas.microsoft.com/office/drawing/2014/main" id="{80562F19-6600-442E-BD95-7BAAC744BB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94311" y="6002247"/>
            <a:ext cx="242455" cy="24245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354525" y="1184535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98A2AEA-D322-43E8-BF8A-8ADE69A7F01E}"/>
              </a:ext>
            </a:extLst>
          </p:cNvPr>
          <p:cNvGrpSpPr/>
          <p:nvPr/>
        </p:nvGrpSpPr>
        <p:grpSpPr>
          <a:xfrm rot="10800000">
            <a:off x="11359309" y="1496181"/>
            <a:ext cx="272580" cy="272580"/>
            <a:chOff x="5929066" y="2881509"/>
            <a:chExt cx="272580" cy="27258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8DD1FC9-6CCB-45DB-8423-4D8D5F3C792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9" name="Graphic 78" descr="Caret Down with solid fill">
              <a:extLst>
                <a:ext uri="{FF2B5EF4-FFF2-40B4-BE49-F238E27FC236}">
                  <a16:creationId xmlns:a16="http://schemas.microsoft.com/office/drawing/2014/main" id="{7DE6AFB6-5949-4559-BFFD-D01FEB3F4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DFEEAB-DD22-4745-85AF-BBDD5F81F345}"/>
              </a:ext>
            </a:extLst>
          </p:cNvPr>
          <p:cNvGrpSpPr/>
          <p:nvPr/>
        </p:nvGrpSpPr>
        <p:grpSpPr>
          <a:xfrm>
            <a:off x="11426313" y="5978234"/>
            <a:ext cx="272580" cy="272580"/>
            <a:chOff x="5929066" y="2881509"/>
            <a:chExt cx="272580" cy="27258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169926C-C136-462D-88DC-F703EC35A76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2" name="Graphic 81" descr="Caret Down with solid fill">
              <a:extLst>
                <a:ext uri="{FF2B5EF4-FFF2-40B4-BE49-F238E27FC236}">
                  <a16:creationId xmlns:a16="http://schemas.microsoft.com/office/drawing/2014/main" id="{22552A89-1236-4FF6-9D68-05EA26BA2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DC7D369-F64D-4A7F-A659-99FBD922DBAF}"/>
              </a:ext>
            </a:extLst>
          </p:cNvPr>
          <p:cNvGrpSpPr/>
          <p:nvPr/>
        </p:nvGrpSpPr>
        <p:grpSpPr>
          <a:xfrm>
            <a:off x="11439885" y="6313404"/>
            <a:ext cx="272580" cy="272580"/>
            <a:chOff x="5929066" y="2881509"/>
            <a:chExt cx="272580" cy="27258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0E566ED-1677-452A-88B8-6776BC77761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5" name="Graphic 84" descr="Caret Down with solid fill">
              <a:extLst>
                <a:ext uri="{FF2B5EF4-FFF2-40B4-BE49-F238E27FC236}">
                  <a16:creationId xmlns:a16="http://schemas.microsoft.com/office/drawing/2014/main" id="{75AF5AD2-B0AB-4113-B319-0D115A40B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DE7668DB-5097-44E7-BA27-18E352DEFAA9}"/>
              </a:ext>
            </a:extLst>
          </p:cNvPr>
          <p:cNvSpPr/>
          <p:nvPr/>
        </p:nvSpPr>
        <p:spPr>
          <a:xfrm>
            <a:off x="9647264" y="849309"/>
            <a:ext cx="74041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Rides</a:t>
            </a:r>
          </a:p>
        </p:txBody>
      </p:sp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EEAF9607-7317-4DB5-8FD6-52B80E8AF4A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84202" y="4569555"/>
            <a:ext cx="568737" cy="568737"/>
          </a:xfrm>
          <a:prstGeom prst="rect">
            <a:avLst/>
          </a:prstGeom>
        </p:spPr>
      </p:pic>
      <p:grpSp>
        <p:nvGrpSpPr>
          <p:cNvPr id="103" name="Graphic 75" descr="Badge 1 outline">
            <a:extLst>
              <a:ext uri="{FF2B5EF4-FFF2-40B4-BE49-F238E27FC236}">
                <a16:creationId xmlns:a16="http://schemas.microsoft.com/office/drawing/2014/main" id="{66997C3F-177A-4E82-9EDF-05BEC0EC7360}"/>
              </a:ext>
            </a:extLst>
          </p:cNvPr>
          <p:cNvGrpSpPr/>
          <p:nvPr/>
        </p:nvGrpSpPr>
        <p:grpSpPr>
          <a:xfrm>
            <a:off x="8813062" y="1889619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6216937-B24D-4721-AAE3-1332EB08301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C7CCF0-BEC2-48DF-9C16-3747E33C5730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06" name="Graphic 86" descr="Badge outline">
            <a:extLst>
              <a:ext uri="{FF2B5EF4-FFF2-40B4-BE49-F238E27FC236}">
                <a16:creationId xmlns:a16="http://schemas.microsoft.com/office/drawing/2014/main" id="{B737CFF8-C955-4D8F-A2D4-6C7BCBA21715}"/>
              </a:ext>
            </a:extLst>
          </p:cNvPr>
          <p:cNvGrpSpPr/>
          <p:nvPr/>
        </p:nvGrpSpPr>
        <p:grpSpPr>
          <a:xfrm>
            <a:off x="8798183" y="3412453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E5E8035-B725-4302-B6AC-2405CE929E1F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EF97527-36BF-41AA-815D-A8925F936384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09" name="Graphic 87" descr="Badge 3 outline">
            <a:extLst>
              <a:ext uri="{FF2B5EF4-FFF2-40B4-BE49-F238E27FC236}">
                <a16:creationId xmlns:a16="http://schemas.microsoft.com/office/drawing/2014/main" id="{16598429-468B-45A3-8642-D144DE8A94BD}"/>
              </a:ext>
            </a:extLst>
          </p:cNvPr>
          <p:cNvGrpSpPr/>
          <p:nvPr/>
        </p:nvGrpSpPr>
        <p:grpSpPr>
          <a:xfrm>
            <a:off x="8798183" y="4880327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3B5399E-9C87-415A-BA0A-60D1717843EC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A5AD14A-3B03-4BF4-AE21-A1076C9FFF5E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12" name="Graphic 111" descr="Badge 4 outline">
            <a:extLst>
              <a:ext uri="{FF2B5EF4-FFF2-40B4-BE49-F238E27FC236}">
                <a16:creationId xmlns:a16="http://schemas.microsoft.com/office/drawing/2014/main" id="{B3CBDD4E-5AAF-4C3E-93D4-F372A90DAC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779658" y="5468421"/>
            <a:ext cx="258946" cy="258946"/>
          </a:xfrm>
          <a:prstGeom prst="rect">
            <a:avLst/>
          </a:prstGeom>
        </p:spPr>
      </p:pic>
      <p:pic>
        <p:nvPicPr>
          <p:cNvPr id="113" name="Graphic 112" descr="Marker with solid fill">
            <a:extLst>
              <a:ext uri="{FF2B5EF4-FFF2-40B4-BE49-F238E27FC236}">
                <a16:creationId xmlns:a16="http://schemas.microsoft.com/office/drawing/2014/main" id="{672AD761-AA59-4BF4-9FBF-69C33DC8DC2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606068" y="2177707"/>
            <a:ext cx="568737" cy="568737"/>
          </a:xfrm>
          <a:prstGeom prst="rect">
            <a:avLst/>
          </a:prstGeom>
        </p:spPr>
      </p:pic>
      <p:pic>
        <p:nvPicPr>
          <p:cNvPr id="114" name="Graphic 113" descr="Marker with solid fill">
            <a:extLst>
              <a:ext uri="{FF2B5EF4-FFF2-40B4-BE49-F238E27FC236}">
                <a16:creationId xmlns:a16="http://schemas.microsoft.com/office/drawing/2014/main" id="{C29A45D2-46AC-47AF-8B7D-1AABA37D2AA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93420" y="2703512"/>
            <a:ext cx="568737" cy="568737"/>
          </a:xfrm>
          <a:prstGeom prst="rect">
            <a:avLst/>
          </a:prstGeom>
        </p:spPr>
      </p:pic>
      <p:pic>
        <p:nvPicPr>
          <p:cNvPr id="115" name="Graphic 114" descr="Marker with solid fill">
            <a:extLst>
              <a:ext uri="{FF2B5EF4-FFF2-40B4-BE49-F238E27FC236}">
                <a16:creationId xmlns:a16="http://schemas.microsoft.com/office/drawing/2014/main" id="{3987497A-96F8-4A7B-AE98-CBD5358EC87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2955" y="3408607"/>
            <a:ext cx="568737" cy="568737"/>
          </a:xfrm>
          <a:prstGeom prst="rect">
            <a:avLst/>
          </a:prstGeom>
        </p:spPr>
      </p:pic>
      <p:pic>
        <p:nvPicPr>
          <p:cNvPr id="116" name="Graphic 115" descr="Marker with solid fill">
            <a:extLst>
              <a:ext uri="{FF2B5EF4-FFF2-40B4-BE49-F238E27FC236}">
                <a16:creationId xmlns:a16="http://schemas.microsoft.com/office/drawing/2014/main" id="{BADB6559-F30B-4445-B336-2977D3BA8D5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18898" y="5193800"/>
            <a:ext cx="568737" cy="568737"/>
          </a:xfrm>
          <a:prstGeom prst="rect">
            <a:avLst/>
          </a:prstGeom>
        </p:spPr>
      </p:pic>
      <p:pic>
        <p:nvPicPr>
          <p:cNvPr id="117" name="Graphic 116" descr="Marker with solid fill">
            <a:extLst>
              <a:ext uri="{FF2B5EF4-FFF2-40B4-BE49-F238E27FC236}">
                <a16:creationId xmlns:a16="http://schemas.microsoft.com/office/drawing/2014/main" id="{25B3C1C0-A5C4-4486-8CD9-0EDDD587681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46068" y="2213100"/>
            <a:ext cx="568737" cy="568737"/>
          </a:xfrm>
          <a:prstGeom prst="rect">
            <a:avLst/>
          </a:prstGeom>
        </p:spPr>
      </p:pic>
      <p:pic>
        <p:nvPicPr>
          <p:cNvPr id="119" name="Picture 118" descr="Hi Panda">
            <a:extLst>
              <a:ext uri="{FF2B5EF4-FFF2-40B4-BE49-F238E27FC236}">
                <a16:creationId xmlns:a16="http://schemas.microsoft.com/office/drawing/2014/main" id="{7102D154-8501-4B34-8CC7-71899644FC0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sp>
        <p:nvSpPr>
          <p:cNvPr id="121" name="Speech Bubble: Rectangle with Corners Rounded 120">
            <a:extLst>
              <a:ext uri="{FF2B5EF4-FFF2-40B4-BE49-F238E27FC236}">
                <a16:creationId xmlns:a16="http://schemas.microsoft.com/office/drawing/2014/main" id="{267966A2-9B9D-4074-8A9F-C2749419B347}"/>
              </a:ext>
            </a:extLst>
          </p:cNvPr>
          <p:cNvSpPr/>
          <p:nvPr/>
        </p:nvSpPr>
        <p:spPr>
          <a:xfrm>
            <a:off x="5249891" y="2271769"/>
            <a:ext cx="2686081" cy="1920418"/>
          </a:xfrm>
          <a:prstGeom prst="wedgeRoundRectCallout">
            <a:avLst>
              <a:gd name="adj1" fmla="val -104439"/>
              <a:gd name="adj2" fmla="val 9063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B04008-6AF7-49B4-8976-E3B732E5B9BC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 amt="70000"/>
          </a:blip>
          <a:srcRect l="21975" t="21733" r="8012" b="-574"/>
          <a:stretch/>
        </p:blipFill>
        <p:spPr>
          <a:xfrm>
            <a:off x="5383837" y="2660615"/>
            <a:ext cx="1804843" cy="7175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BB7A4B-1384-4BCE-AC37-F57BC65EB23B}"/>
              </a:ext>
            </a:extLst>
          </p:cNvPr>
          <p:cNvSpPr txBox="1"/>
          <p:nvPr/>
        </p:nvSpPr>
        <p:spPr>
          <a:xfrm>
            <a:off x="5300819" y="2310584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Tower</a:t>
            </a:r>
          </a:p>
        </p:txBody>
      </p:sp>
      <p:grpSp>
        <p:nvGrpSpPr>
          <p:cNvPr id="122" name="Graphic 13" descr="Badge Follow outline">
            <a:extLst>
              <a:ext uri="{FF2B5EF4-FFF2-40B4-BE49-F238E27FC236}">
                <a16:creationId xmlns:a16="http://schemas.microsoft.com/office/drawing/2014/main" id="{F9FC9E39-F126-40DE-B8E4-09DAE28C7AF5}"/>
              </a:ext>
            </a:extLst>
          </p:cNvPr>
          <p:cNvGrpSpPr/>
          <p:nvPr/>
        </p:nvGrpSpPr>
        <p:grpSpPr>
          <a:xfrm rot="5400000">
            <a:off x="11480104" y="1935217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A17BEC8-263F-4F81-A86F-9F42AE6AEC7A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5685619-7C3E-4229-BFD9-64976BBB7B5A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D62B69E-A1EC-4AD2-8858-ECB86C7A6861}"/>
              </a:ext>
            </a:extLst>
          </p:cNvPr>
          <p:cNvGrpSpPr/>
          <p:nvPr/>
        </p:nvGrpSpPr>
        <p:grpSpPr>
          <a:xfrm>
            <a:off x="11696528" y="1712079"/>
            <a:ext cx="300314" cy="4298743"/>
            <a:chOff x="11694785" y="1722741"/>
            <a:chExt cx="300314" cy="428613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D145B4E-41E2-4806-ABD0-5E39AC7047B9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B4ABE7A9-6EFE-4E8A-AAA3-ACDBB7F72EEF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8" name="Graphic 127" descr="Caret Up with solid fill">
              <a:extLst>
                <a:ext uri="{FF2B5EF4-FFF2-40B4-BE49-F238E27FC236}">
                  <a16:creationId xmlns:a16="http://schemas.microsoft.com/office/drawing/2014/main" id="{7EB67E46-0021-44B7-809F-391FCD81E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129" name="Graphic 128" descr="Caret Up with solid fill">
              <a:extLst>
                <a:ext uri="{FF2B5EF4-FFF2-40B4-BE49-F238E27FC236}">
                  <a16:creationId xmlns:a16="http://schemas.microsoft.com/office/drawing/2014/main" id="{F0DC6FA3-58AF-42D5-94FB-A3B8F280E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E750A23-6F91-4490-86DF-401AAD8B31AC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DA2151A-4402-4B3B-95C7-BC13C025B019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2" name="Graphic 13" descr="Badge Follow outline">
            <a:extLst>
              <a:ext uri="{FF2B5EF4-FFF2-40B4-BE49-F238E27FC236}">
                <a16:creationId xmlns:a16="http://schemas.microsoft.com/office/drawing/2014/main" id="{87223531-B791-493B-AFA1-C692DA4BD247}"/>
              </a:ext>
            </a:extLst>
          </p:cNvPr>
          <p:cNvGrpSpPr/>
          <p:nvPr/>
        </p:nvGrpSpPr>
        <p:grpSpPr>
          <a:xfrm rot="5400000">
            <a:off x="11489106" y="3385979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ABB7139-3501-42AF-A378-9D55034B6A0B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30B6076-5450-4E1B-9509-D15DAF7616FD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35" name="Graphic 13" descr="Badge Follow outline">
            <a:extLst>
              <a:ext uri="{FF2B5EF4-FFF2-40B4-BE49-F238E27FC236}">
                <a16:creationId xmlns:a16="http://schemas.microsoft.com/office/drawing/2014/main" id="{74543DC9-08F1-4B45-94D0-924F846EDA51}"/>
              </a:ext>
            </a:extLst>
          </p:cNvPr>
          <p:cNvGrpSpPr/>
          <p:nvPr/>
        </p:nvGrpSpPr>
        <p:grpSpPr>
          <a:xfrm rot="5400000">
            <a:off x="11480925" y="4901867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8C4AC06-F485-4D99-9950-34AA63E88FF7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832DF73-B294-4872-AEC0-09B890C276B9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DBC4A70-6CEF-43A8-A22E-555FAF440C93}"/>
              </a:ext>
            </a:extLst>
          </p:cNvPr>
          <p:cNvGrpSpPr/>
          <p:nvPr/>
        </p:nvGrpSpPr>
        <p:grpSpPr>
          <a:xfrm rot="10800000">
            <a:off x="11183318" y="1913878"/>
            <a:ext cx="225020" cy="248092"/>
            <a:chOff x="5929066" y="2881509"/>
            <a:chExt cx="272580" cy="27258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4235BDC-5CE9-4FA5-9BFE-3E4F3F2A885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0" name="Graphic 139" descr="Caret Down with solid fill">
              <a:extLst>
                <a:ext uri="{FF2B5EF4-FFF2-40B4-BE49-F238E27FC236}">
                  <a16:creationId xmlns:a16="http://schemas.microsoft.com/office/drawing/2014/main" id="{86426DA0-5814-4930-A056-7C5D04A2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44" name="Graphic 143" descr="Badge Cross with solid fill">
            <a:extLst>
              <a:ext uri="{FF2B5EF4-FFF2-40B4-BE49-F238E27FC236}">
                <a16:creationId xmlns:a16="http://schemas.microsoft.com/office/drawing/2014/main" id="{3F307AEE-D66E-4FF6-8EFF-49A8BB8C6A2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93967" y="2284139"/>
            <a:ext cx="313364" cy="313364"/>
          </a:xfrm>
          <a:prstGeom prst="rect">
            <a:avLst/>
          </a:prstGeom>
        </p:spPr>
      </p:pic>
      <p:grpSp>
        <p:nvGrpSpPr>
          <p:cNvPr id="145" name="Graphic 13" descr="Badge Follow outline">
            <a:extLst>
              <a:ext uri="{FF2B5EF4-FFF2-40B4-BE49-F238E27FC236}">
                <a16:creationId xmlns:a16="http://schemas.microsoft.com/office/drawing/2014/main" id="{9DDCA8A3-7885-4548-8EFD-740E5676DD6B}"/>
              </a:ext>
            </a:extLst>
          </p:cNvPr>
          <p:cNvGrpSpPr/>
          <p:nvPr/>
        </p:nvGrpSpPr>
        <p:grpSpPr>
          <a:xfrm rot="5400000">
            <a:off x="7194321" y="2323513"/>
            <a:ext cx="218736" cy="230023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598D5CA-16FA-4DE1-93ED-537791B70167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1B7DB03-712D-4CCA-BBD4-E31C4D1CC7A0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E5C3EF2-DF0E-4376-972F-FB4386641C5D}"/>
              </a:ext>
            </a:extLst>
          </p:cNvPr>
          <p:cNvSpPr txBox="1"/>
          <p:nvPr/>
        </p:nvSpPr>
        <p:spPr>
          <a:xfrm>
            <a:off x="5344845" y="3454238"/>
            <a:ext cx="214535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XXXXXXXXXXX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 requirement: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 </a:t>
            </a:r>
            <a:r>
              <a:rPr lang="en-GB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Yrs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Old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Comments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XXXXXX</a:t>
            </a:r>
          </a:p>
          <a:p>
            <a:endParaRPr lang="en-GB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451BE23-BC0D-4AB3-AC49-1BAF0A9CAF49}"/>
              </a:ext>
            </a:extLst>
          </p:cNvPr>
          <p:cNvGrpSpPr/>
          <p:nvPr/>
        </p:nvGrpSpPr>
        <p:grpSpPr>
          <a:xfrm>
            <a:off x="11184577" y="4890200"/>
            <a:ext cx="225020" cy="248092"/>
            <a:chOff x="5929066" y="2881509"/>
            <a:chExt cx="272580" cy="272580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28EDCDB-D391-4A01-9E14-F7984E90821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0" name="Graphic 149" descr="Caret Down with solid fill">
              <a:extLst>
                <a:ext uri="{FF2B5EF4-FFF2-40B4-BE49-F238E27FC236}">
                  <a16:creationId xmlns:a16="http://schemas.microsoft.com/office/drawing/2014/main" id="{2914582E-E737-41EF-9BB8-53064657E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8B2CA45-2528-498A-9799-2183AC448F58}"/>
              </a:ext>
            </a:extLst>
          </p:cNvPr>
          <p:cNvGrpSpPr/>
          <p:nvPr/>
        </p:nvGrpSpPr>
        <p:grpSpPr>
          <a:xfrm>
            <a:off x="11196439" y="5468672"/>
            <a:ext cx="225020" cy="248092"/>
            <a:chOff x="5929066" y="2881509"/>
            <a:chExt cx="272580" cy="272580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3E33320-C09C-48C7-9776-5CC7919E236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3" name="Graphic 152" descr="Caret Down with solid fill">
              <a:extLst>
                <a:ext uri="{FF2B5EF4-FFF2-40B4-BE49-F238E27FC236}">
                  <a16:creationId xmlns:a16="http://schemas.microsoft.com/office/drawing/2014/main" id="{54388F0A-A781-4429-BC41-06F034BE4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54" name="Graphic 13" descr="Badge Follow outline">
            <a:extLst>
              <a:ext uri="{FF2B5EF4-FFF2-40B4-BE49-F238E27FC236}">
                <a16:creationId xmlns:a16="http://schemas.microsoft.com/office/drawing/2014/main" id="{CC751BE5-8D61-411B-9C56-39C1E4C6FE06}"/>
              </a:ext>
            </a:extLst>
          </p:cNvPr>
          <p:cNvGrpSpPr/>
          <p:nvPr/>
        </p:nvGrpSpPr>
        <p:grpSpPr>
          <a:xfrm rot="5400000">
            <a:off x="11491303" y="5498513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0C15F57-B5C5-4242-BCB2-2171489A36F1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FB69377-4FA3-42F7-BCA3-9F56B5D8EBCF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0CAA0CD-28F5-42C3-AEEC-52AB7874D853}"/>
              </a:ext>
            </a:extLst>
          </p:cNvPr>
          <p:cNvGrpSpPr/>
          <p:nvPr/>
        </p:nvGrpSpPr>
        <p:grpSpPr>
          <a:xfrm>
            <a:off x="7500274" y="2577097"/>
            <a:ext cx="300314" cy="1590428"/>
            <a:chOff x="11694785" y="1722741"/>
            <a:chExt cx="300314" cy="4286128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3EF9D65-A462-4E3C-8E13-4CED05645A9A}"/>
                </a:ext>
              </a:extLst>
            </p:cNvPr>
            <p:cNvSpPr/>
            <p:nvPr/>
          </p:nvSpPr>
          <p:spPr>
            <a:xfrm>
              <a:off x="11756343" y="1801121"/>
              <a:ext cx="180423" cy="414971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DFCDA9F-5A4A-426C-9D5B-2E37BA1B3AA8}"/>
                </a:ext>
              </a:extLst>
            </p:cNvPr>
            <p:cNvSpPr/>
            <p:nvPr/>
          </p:nvSpPr>
          <p:spPr>
            <a:xfrm>
              <a:off x="11762425" y="2185288"/>
              <a:ext cx="174342" cy="153681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Up with solid fill">
              <a:extLst>
                <a:ext uri="{FF2B5EF4-FFF2-40B4-BE49-F238E27FC236}">
                  <a16:creationId xmlns:a16="http://schemas.microsoft.com/office/drawing/2014/main" id="{2EC27F41-4871-4614-93B8-48806E43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623847"/>
            </a:xfrm>
            <a:prstGeom prst="rect">
              <a:avLst/>
            </a:prstGeom>
          </p:spPr>
        </p:pic>
        <p:pic>
          <p:nvPicPr>
            <p:cNvPr id="158" name="Graphic 157" descr="Caret Up with solid fill">
              <a:extLst>
                <a:ext uri="{FF2B5EF4-FFF2-40B4-BE49-F238E27FC236}">
                  <a16:creationId xmlns:a16="http://schemas.microsoft.com/office/drawing/2014/main" id="{27803DF5-8625-4A7D-A8E2-F4EFCF6C0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10800000">
              <a:off x="11694785" y="5546835"/>
              <a:ext cx="300314" cy="462034"/>
            </a:xfrm>
            <a:prstGeom prst="rect">
              <a:avLst/>
            </a:prstGeom>
          </p:spPr>
        </p:pic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36B20A8-5941-4CAD-B069-BBB9ADE1FB0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2181674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8C16485-5B84-44CC-8F08-D032684BEE9F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573311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Graphic 6" descr="Play outline">
            <a:extLst>
              <a:ext uri="{FF2B5EF4-FFF2-40B4-BE49-F238E27FC236}">
                <a16:creationId xmlns:a16="http://schemas.microsoft.com/office/drawing/2014/main" id="{C88D6C8B-7A0E-4085-90AD-5A340E3EE5C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42050" y="2846474"/>
            <a:ext cx="448581" cy="448581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B8C23F5E-04FD-441A-A168-D8A7E40C92E4}"/>
              </a:ext>
            </a:extLst>
          </p:cNvPr>
          <p:cNvSpPr txBox="1"/>
          <p:nvPr/>
        </p:nvSpPr>
        <p:spPr>
          <a:xfrm>
            <a:off x="9057554" y="4830795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Tower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F04F3AA-8352-468E-AE3F-FF0EBA3C5535}"/>
              </a:ext>
            </a:extLst>
          </p:cNvPr>
          <p:cNvSpPr txBox="1"/>
          <p:nvPr/>
        </p:nvSpPr>
        <p:spPr>
          <a:xfrm>
            <a:off x="9057553" y="1823364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51E865C-7846-4341-AB11-FCF46A4D5A07}"/>
              </a:ext>
            </a:extLst>
          </p:cNvPr>
          <p:cNvSpPr txBox="1"/>
          <p:nvPr/>
        </p:nvSpPr>
        <p:spPr>
          <a:xfrm>
            <a:off x="9067203" y="543201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Spin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4FA3885-58C3-43F7-9C6B-0BB106B9FF90}"/>
              </a:ext>
            </a:extLst>
          </p:cNvPr>
          <p:cNvSpPr txBox="1"/>
          <p:nvPr/>
        </p:nvSpPr>
        <p:spPr>
          <a:xfrm>
            <a:off x="9083643" y="3359957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4D392C0-E60C-4180-B08D-5AA76409FD4A}"/>
              </a:ext>
            </a:extLst>
          </p:cNvPr>
          <p:cNvGrpSpPr/>
          <p:nvPr/>
        </p:nvGrpSpPr>
        <p:grpSpPr>
          <a:xfrm rot="10800000">
            <a:off x="11184711" y="3361624"/>
            <a:ext cx="225020" cy="248092"/>
            <a:chOff x="5929066" y="2881509"/>
            <a:chExt cx="272580" cy="272580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6EF85CC-09A1-40B7-BE5A-2BCBAA293549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7" name="Graphic 166" descr="Caret Down with solid fill">
              <a:extLst>
                <a:ext uri="{FF2B5EF4-FFF2-40B4-BE49-F238E27FC236}">
                  <a16:creationId xmlns:a16="http://schemas.microsoft.com/office/drawing/2014/main" id="{52AE8BD7-EAA9-40C0-8384-7F3ADB20F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68" name="Picture 167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99605AD6-2D37-4DD8-AB8F-0FDDC42C256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655" y="2191473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CB87851D-48A8-4A65-BAD4-9E91F208D77B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7390" t="164" r="9353" b="3414"/>
          <a:stretch/>
        </p:blipFill>
        <p:spPr>
          <a:xfrm>
            <a:off x="9154079" y="3693961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C400152B-DE78-41FB-8DE0-9272ADE385F8}"/>
              </a:ext>
            </a:extLst>
          </p:cNvPr>
          <p:cNvSpPr txBox="1"/>
          <p:nvPr/>
        </p:nvSpPr>
        <p:spPr>
          <a:xfrm>
            <a:off x="9060120" y="2940749"/>
            <a:ext cx="20320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Rating: </a:t>
            </a:r>
            <a:endParaRPr lang="en-GB" sz="105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Graphic 32" descr="Rating 3 Star with solid fill">
            <a:extLst>
              <a:ext uri="{FF2B5EF4-FFF2-40B4-BE49-F238E27FC236}">
                <a16:creationId xmlns:a16="http://schemas.microsoft.com/office/drawing/2014/main" id="{DAF71EC3-4533-4131-8E25-2800994721FD}"/>
              </a:ext>
            </a:extLst>
          </p:cNvPr>
          <p:cNvSpPr/>
          <p:nvPr/>
        </p:nvSpPr>
        <p:spPr>
          <a:xfrm>
            <a:off x="9705798" y="2969113"/>
            <a:ext cx="475571" cy="167574"/>
          </a:xfrm>
          <a:custGeom>
            <a:avLst/>
            <a:gdLst>
              <a:gd name="connsiteX0" fmla="*/ 545628 w 545628"/>
              <a:gd name="connsiteY0" fmla="*/ 68945 h 183852"/>
              <a:gd name="connsiteX1" fmla="*/ 476683 w 545628"/>
              <a:gd name="connsiteY1" fmla="*/ 68945 h 183852"/>
              <a:gd name="connsiteX2" fmla="*/ 453702 w 545628"/>
              <a:gd name="connsiteY2" fmla="*/ 0 h 183852"/>
              <a:gd name="connsiteX3" fmla="*/ 430720 w 545628"/>
              <a:gd name="connsiteY3" fmla="*/ 68945 h 183852"/>
              <a:gd name="connsiteX4" fmla="*/ 364741 w 545628"/>
              <a:gd name="connsiteY4" fmla="*/ 68945 h 183852"/>
              <a:gd name="connsiteX5" fmla="*/ 361775 w 545628"/>
              <a:gd name="connsiteY5" fmla="*/ 68945 h 183852"/>
              <a:gd name="connsiteX6" fmla="*/ 295796 w 545628"/>
              <a:gd name="connsiteY6" fmla="*/ 68945 h 183852"/>
              <a:gd name="connsiteX7" fmla="*/ 272814 w 545628"/>
              <a:gd name="connsiteY7" fmla="*/ 0 h 183852"/>
              <a:gd name="connsiteX8" fmla="*/ 249832 w 545628"/>
              <a:gd name="connsiteY8" fmla="*/ 68945 h 183852"/>
              <a:gd name="connsiteX9" fmla="*/ 183853 w 545628"/>
              <a:gd name="connsiteY9" fmla="*/ 68945 h 183852"/>
              <a:gd name="connsiteX10" fmla="*/ 180888 w 545628"/>
              <a:gd name="connsiteY10" fmla="*/ 68945 h 183852"/>
              <a:gd name="connsiteX11" fmla="*/ 114908 w 545628"/>
              <a:gd name="connsiteY11" fmla="*/ 68945 h 183852"/>
              <a:gd name="connsiteX12" fmla="*/ 91926 w 545628"/>
              <a:gd name="connsiteY12" fmla="*/ 0 h 183852"/>
              <a:gd name="connsiteX13" fmla="*/ 68945 w 545628"/>
              <a:gd name="connsiteY13" fmla="*/ 68945 h 183852"/>
              <a:gd name="connsiteX14" fmla="*/ 0 w 545628"/>
              <a:gd name="connsiteY14" fmla="*/ 68945 h 183852"/>
              <a:gd name="connsiteX15" fmla="*/ 52855 w 545628"/>
              <a:gd name="connsiteY15" fmla="*/ 114908 h 183852"/>
              <a:gd name="connsiteX16" fmla="*/ 32174 w 545628"/>
              <a:gd name="connsiteY16" fmla="*/ 183853 h 183852"/>
              <a:gd name="connsiteX17" fmla="*/ 91926 w 545628"/>
              <a:gd name="connsiteY17" fmla="*/ 142486 h 183852"/>
              <a:gd name="connsiteX18" fmla="*/ 151679 w 545628"/>
              <a:gd name="connsiteY18" fmla="*/ 183853 h 183852"/>
              <a:gd name="connsiteX19" fmla="*/ 130998 w 545628"/>
              <a:gd name="connsiteY19" fmla="*/ 114908 h 183852"/>
              <a:gd name="connsiteX20" fmla="*/ 182370 w 545628"/>
              <a:gd name="connsiteY20" fmla="*/ 70238 h 183852"/>
              <a:gd name="connsiteX21" fmla="*/ 233742 w 545628"/>
              <a:gd name="connsiteY21" fmla="*/ 114908 h 183852"/>
              <a:gd name="connsiteX22" fmla="*/ 213062 w 545628"/>
              <a:gd name="connsiteY22" fmla="*/ 183853 h 183852"/>
              <a:gd name="connsiteX23" fmla="*/ 272814 w 545628"/>
              <a:gd name="connsiteY23" fmla="*/ 142486 h 183852"/>
              <a:gd name="connsiteX24" fmla="*/ 332566 w 545628"/>
              <a:gd name="connsiteY24" fmla="*/ 183853 h 183852"/>
              <a:gd name="connsiteX25" fmla="*/ 311886 w 545628"/>
              <a:gd name="connsiteY25" fmla="*/ 114908 h 183852"/>
              <a:gd name="connsiteX26" fmla="*/ 363258 w 545628"/>
              <a:gd name="connsiteY26" fmla="*/ 70238 h 183852"/>
              <a:gd name="connsiteX27" fmla="*/ 414630 w 545628"/>
              <a:gd name="connsiteY27" fmla="*/ 114908 h 183852"/>
              <a:gd name="connsiteX28" fmla="*/ 393949 w 545628"/>
              <a:gd name="connsiteY28" fmla="*/ 183853 h 183852"/>
              <a:gd name="connsiteX29" fmla="*/ 453702 w 545628"/>
              <a:gd name="connsiteY29" fmla="*/ 142486 h 183852"/>
              <a:gd name="connsiteX30" fmla="*/ 513454 w 545628"/>
              <a:gd name="connsiteY30" fmla="*/ 183853 h 183852"/>
              <a:gd name="connsiteX31" fmla="*/ 492773 w 545628"/>
              <a:gd name="connsiteY31" fmla="*/ 114908 h 183852"/>
              <a:gd name="connsiteX32" fmla="*/ 545628 w 545628"/>
              <a:gd name="connsiteY32" fmla="*/ 68945 h 18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45628" h="183852">
                <a:moveTo>
                  <a:pt x="545628" y="68945"/>
                </a:moveTo>
                <a:lnTo>
                  <a:pt x="476683" y="68945"/>
                </a:lnTo>
                <a:lnTo>
                  <a:pt x="453702" y="0"/>
                </a:lnTo>
                <a:lnTo>
                  <a:pt x="430720" y="68945"/>
                </a:lnTo>
                <a:lnTo>
                  <a:pt x="364741" y="68945"/>
                </a:lnTo>
                <a:lnTo>
                  <a:pt x="361775" y="68945"/>
                </a:lnTo>
                <a:lnTo>
                  <a:pt x="295796" y="68945"/>
                </a:lnTo>
                <a:lnTo>
                  <a:pt x="272814" y="0"/>
                </a:lnTo>
                <a:lnTo>
                  <a:pt x="249832" y="68945"/>
                </a:lnTo>
                <a:lnTo>
                  <a:pt x="183853" y="68945"/>
                </a:lnTo>
                <a:lnTo>
                  <a:pt x="180888" y="68945"/>
                </a:lnTo>
                <a:lnTo>
                  <a:pt x="114908" y="68945"/>
                </a:lnTo>
                <a:lnTo>
                  <a:pt x="91926" y="0"/>
                </a:lnTo>
                <a:lnTo>
                  <a:pt x="68945" y="68945"/>
                </a:lnTo>
                <a:lnTo>
                  <a:pt x="0" y="68945"/>
                </a:lnTo>
                <a:lnTo>
                  <a:pt x="52855" y="114908"/>
                </a:lnTo>
                <a:lnTo>
                  <a:pt x="32174" y="183853"/>
                </a:lnTo>
                <a:lnTo>
                  <a:pt x="91926" y="142486"/>
                </a:lnTo>
                <a:lnTo>
                  <a:pt x="151679" y="183853"/>
                </a:lnTo>
                <a:lnTo>
                  <a:pt x="130998" y="114908"/>
                </a:lnTo>
                <a:lnTo>
                  <a:pt x="182370" y="70238"/>
                </a:lnTo>
                <a:lnTo>
                  <a:pt x="233742" y="114908"/>
                </a:lnTo>
                <a:lnTo>
                  <a:pt x="213062" y="183853"/>
                </a:lnTo>
                <a:lnTo>
                  <a:pt x="272814" y="142486"/>
                </a:lnTo>
                <a:lnTo>
                  <a:pt x="332566" y="183853"/>
                </a:lnTo>
                <a:lnTo>
                  <a:pt x="311886" y="114908"/>
                </a:lnTo>
                <a:lnTo>
                  <a:pt x="363258" y="70238"/>
                </a:lnTo>
                <a:lnTo>
                  <a:pt x="414630" y="114908"/>
                </a:lnTo>
                <a:lnTo>
                  <a:pt x="393949" y="183853"/>
                </a:lnTo>
                <a:lnTo>
                  <a:pt x="453702" y="142486"/>
                </a:lnTo>
                <a:lnTo>
                  <a:pt x="513454" y="183853"/>
                </a:lnTo>
                <a:lnTo>
                  <a:pt x="492773" y="114908"/>
                </a:lnTo>
                <a:lnTo>
                  <a:pt x="545628" y="68945"/>
                </a:lnTo>
                <a:close/>
              </a:path>
            </a:pathLst>
          </a:custGeom>
          <a:solidFill>
            <a:srgbClr val="EE3F03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72" name="Graphic 32" descr="Rating 3 Star with solid fill">
            <a:extLst>
              <a:ext uri="{FF2B5EF4-FFF2-40B4-BE49-F238E27FC236}">
                <a16:creationId xmlns:a16="http://schemas.microsoft.com/office/drawing/2014/main" id="{956C60BF-6603-4B88-81C3-EEDF09820D24}"/>
              </a:ext>
            </a:extLst>
          </p:cNvPr>
          <p:cNvSpPr/>
          <p:nvPr/>
        </p:nvSpPr>
        <p:spPr>
          <a:xfrm>
            <a:off x="10188419" y="2963834"/>
            <a:ext cx="475571" cy="167574"/>
          </a:xfrm>
          <a:custGeom>
            <a:avLst/>
            <a:gdLst>
              <a:gd name="connsiteX0" fmla="*/ 545628 w 545628"/>
              <a:gd name="connsiteY0" fmla="*/ 68945 h 183852"/>
              <a:gd name="connsiteX1" fmla="*/ 476683 w 545628"/>
              <a:gd name="connsiteY1" fmla="*/ 68945 h 183852"/>
              <a:gd name="connsiteX2" fmla="*/ 453702 w 545628"/>
              <a:gd name="connsiteY2" fmla="*/ 0 h 183852"/>
              <a:gd name="connsiteX3" fmla="*/ 430720 w 545628"/>
              <a:gd name="connsiteY3" fmla="*/ 68945 h 183852"/>
              <a:gd name="connsiteX4" fmla="*/ 364741 w 545628"/>
              <a:gd name="connsiteY4" fmla="*/ 68945 h 183852"/>
              <a:gd name="connsiteX5" fmla="*/ 361775 w 545628"/>
              <a:gd name="connsiteY5" fmla="*/ 68945 h 183852"/>
              <a:gd name="connsiteX6" fmla="*/ 295796 w 545628"/>
              <a:gd name="connsiteY6" fmla="*/ 68945 h 183852"/>
              <a:gd name="connsiteX7" fmla="*/ 272814 w 545628"/>
              <a:gd name="connsiteY7" fmla="*/ 0 h 183852"/>
              <a:gd name="connsiteX8" fmla="*/ 249832 w 545628"/>
              <a:gd name="connsiteY8" fmla="*/ 68945 h 183852"/>
              <a:gd name="connsiteX9" fmla="*/ 183853 w 545628"/>
              <a:gd name="connsiteY9" fmla="*/ 68945 h 183852"/>
              <a:gd name="connsiteX10" fmla="*/ 180888 w 545628"/>
              <a:gd name="connsiteY10" fmla="*/ 68945 h 183852"/>
              <a:gd name="connsiteX11" fmla="*/ 114908 w 545628"/>
              <a:gd name="connsiteY11" fmla="*/ 68945 h 183852"/>
              <a:gd name="connsiteX12" fmla="*/ 91926 w 545628"/>
              <a:gd name="connsiteY12" fmla="*/ 0 h 183852"/>
              <a:gd name="connsiteX13" fmla="*/ 68945 w 545628"/>
              <a:gd name="connsiteY13" fmla="*/ 68945 h 183852"/>
              <a:gd name="connsiteX14" fmla="*/ 0 w 545628"/>
              <a:gd name="connsiteY14" fmla="*/ 68945 h 183852"/>
              <a:gd name="connsiteX15" fmla="*/ 52855 w 545628"/>
              <a:gd name="connsiteY15" fmla="*/ 114908 h 183852"/>
              <a:gd name="connsiteX16" fmla="*/ 32174 w 545628"/>
              <a:gd name="connsiteY16" fmla="*/ 183853 h 183852"/>
              <a:gd name="connsiteX17" fmla="*/ 91926 w 545628"/>
              <a:gd name="connsiteY17" fmla="*/ 142486 h 183852"/>
              <a:gd name="connsiteX18" fmla="*/ 151679 w 545628"/>
              <a:gd name="connsiteY18" fmla="*/ 183853 h 183852"/>
              <a:gd name="connsiteX19" fmla="*/ 130998 w 545628"/>
              <a:gd name="connsiteY19" fmla="*/ 114908 h 183852"/>
              <a:gd name="connsiteX20" fmla="*/ 182370 w 545628"/>
              <a:gd name="connsiteY20" fmla="*/ 70238 h 183852"/>
              <a:gd name="connsiteX21" fmla="*/ 233742 w 545628"/>
              <a:gd name="connsiteY21" fmla="*/ 114908 h 183852"/>
              <a:gd name="connsiteX22" fmla="*/ 213062 w 545628"/>
              <a:gd name="connsiteY22" fmla="*/ 183853 h 183852"/>
              <a:gd name="connsiteX23" fmla="*/ 272814 w 545628"/>
              <a:gd name="connsiteY23" fmla="*/ 142486 h 183852"/>
              <a:gd name="connsiteX24" fmla="*/ 332566 w 545628"/>
              <a:gd name="connsiteY24" fmla="*/ 183853 h 183852"/>
              <a:gd name="connsiteX25" fmla="*/ 311886 w 545628"/>
              <a:gd name="connsiteY25" fmla="*/ 114908 h 183852"/>
              <a:gd name="connsiteX26" fmla="*/ 363258 w 545628"/>
              <a:gd name="connsiteY26" fmla="*/ 70238 h 183852"/>
              <a:gd name="connsiteX27" fmla="*/ 414630 w 545628"/>
              <a:gd name="connsiteY27" fmla="*/ 114908 h 183852"/>
              <a:gd name="connsiteX28" fmla="*/ 393949 w 545628"/>
              <a:gd name="connsiteY28" fmla="*/ 183853 h 183852"/>
              <a:gd name="connsiteX29" fmla="*/ 453702 w 545628"/>
              <a:gd name="connsiteY29" fmla="*/ 142486 h 183852"/>
              <a:gd name="connsiteX30" fmla="*/ 513454 w 545628"/>
              <a:gd name="connsiteY30" fmla="*/ 183853 h 183852"/>
              <a:gd name="connsiteX31" fmla="*/ 492773 w 545628"/>
              <a:gd name="connsiteY31" fmla="*/ 114908 h 183852"/>
              <a:gd name="connsiteX32" fmla="*/ 545628 w 545628"/>
              <a:gd name="connsiteY32" fmla="*/ 68945 h 18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45628" h="183852">
                <a:moveTo>
                  <a:pt x="545628" y="68945"/>
                </a:moveTo>
                <a:lnTo>
                  <a:pt x="476683" y="68945"/>
                </a:lnTo>
                <a:lnTo>
                  <a:pt x="453702" y="0"/>
                </a:lnTo>
                <a:lnTo>
                  <a:pt x="430720" y="68945"/>
                </a:lnTo>
                <a:lnTo>
                  <a:pt x="364741" y="68945"/>
                </a:lnTo>
                <a:lnTo>
                  <a:pt x="361775" y="68945"/>
                </a:lnTo>
                <a:lnTo>
                  <a:pt x="295796" y="68945"/>
                </a:lnTo>
                <a:lnTo>
                  <a:pt x="272814" y="0"/>
                </a:lnTo>
                <a:lnTo>
                  <a:pt x="249832" y="68945"/>
                </a:lnTo>
                <a:lnTo>
                  <a:pt x="183853" y="68945"/>
                </a:lnTo>
                <a:lnTo>
                  <a:pt x="180888" y="68945"/>
                </a:lnTo>
                <a:lnTo>
                  <a:pt x="114908" y="68945"/>
                </a:lnTo>
                <a:lnTo>
                  <a:pt x="91926" y="0"/>
                </a:lnTo>
                <a:lnTo>
                  <a:pt x="68945" y="68945"/>
                </a:lnTo>
                <a:lnTo>
                  <a:pt x="0" y="68945"/>
                </a:lnTo>
                <a:lnTo>
                  <a:pt x="52855" y="114908"/>
                </a:lnTo>
                <a:lnTo>
                  <a:pt x="32174" y="183853"/>
                </a:lnTo>
                <a:lnTo>
                  <a:pt x="91926" y="142486"/>
                </a:lnTo>
                <a:lnTo>
                  <a:pt x="151679" y="183853"/>
                </a:lnTo>
                <a:lnTo>
                  <a:pt x="130998" y="114908"/>
                </a:lnTo>
                <a:lnTo>
                  <a:pt x="182370" y="70238"/>
                </a:lnTo>
                <a:lnTo>
                  <a:pt x="233742" y="114908"/>
                </a:lnTo>
                <a:lnTo>
                  <a:pt x="213062" y="183853"/>
                </a:lnTo>
                <a:lnTo>
                  <a:pt x="272814" y="142486"/>
                </a:lnTo>
                <a:lnTo>
                  <a:pt x="332566" y="183853"/>
                </a:lnTo>
                <a:lnTo>
                  <a:pt x="311886" y="114908"/>
                </a:lnTo>
                <a:lnTo>
                  <a:pt x="363258" y="70238"/>
                </a:lnTo>
                <a:lnTo>
                  <a:pt x="414630" y="114908"/>
                </a:lnTo>
                <a:lnTo>
                  <a:pt x="393949" y="183853"/>
                </a:lnTo>
                <a:lnTo>
                  <a:pt x="453702" y="142486"/>
                </a:lnTo>
                <a:lnTo>
                  <a:pt x="513454" y="183853"/>
                </a:lnTo>
                <a:lnTo>
                  <a:pt x="492773" y="114908"/>
                </a:lnTo>
                <a:lnTo>
                  <a:pt x="545628" y="68945"/>
                </a:lnTo>
                <a:close/>
              </a:path>
            </a:pathLst>
          </a:custGeom>
          <a:solidFill>
            <a:srgbClr val="EE3F03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7C052C-4136-4248-80E4-3C695D4A04D0}"/>
              </a:ext>
            </a:extLst>
          </p:cNvPr>
          <p:cNvGrpSpPr/>
          <p:nvPr/>
        </p:nvGrpSpPr>
        <p:grpSpPr>
          <a:xfrm>
            <a:off x="9051663" y="4486447"/>
            <a:ext cx="2032068" cy="415498"/>
            <a:chOff x="9051663" y="4486447"/>
            <a:chExt cx="2032068" cy="415498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ECB47AB-8C4E-40DF-A319-7E404858E257}"/>
                </a:ext>
              </a:extLst>
            </p:cNvPr>
            <p:cNvSpPr txBox="1"/>
            <p:nvPr/>
          </p:nvSpPr>
          <p:spPr>
            <a:xfrm>
              <a:off x="9051663" y="4486447"/>
              <a:ext cx="20320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Rating: 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Graphic 27" descr="Rating Star with solid fill">
              <a:extLst>
                <a:ext uri="{FF2B5EF4-FFF2-40B4-BE49-F238E27FC236}">
                  <a16:creationId xmlns:a16="http://schemas.microsoft.com/office/drawing/2014/main" id="{9AC1EB57-E799-4578-B37C-20674A7F5A1F}"/>
                </a:ext>
              </a:extLst>
            </p:cNvPr>
            <p:cNvSpPr/>
            <p:nvPr/>
          </p:nvSpPr>
          <p:spPr>
            <a:xfrm>
              <a:off x="10182111" y="4520859"/>
              <a:ext cx="490757" cy="163821"/>
            </a:xfrm>
            <a:custGeom>
              <a:avLst/>
              <a:gdLst>
                <a:gd name="connsiteX0" fmla="*/ 51673 w 876299"/>
                <a:gd name="connsiteY0" fmla="*/ 295275 h 295275"/>
                <a:gd name="connsiteX1" fmla="*/ 147638 w 876299"/>
                <a:gd name="connsiteY1" fmla="*/ 228838 h 295275"/>
                <a:gd name="connsiteX2" fmla="*/ 243602 w 876299"/>
                <a:gd name="connsiteY2" fmla="*/ 295275 h 295275"/>
                <a:gd name="connsiteX3" fmla="*/ 210388 w 876299"/>
                <a:gd name="connsiteY3" fmla="*/ 184556 h 295275"/>
                <a:gd name="connsiteX4" fmla="*/ 292894 w 876299"/>
                <a:gd name="connsiteY4" fmla="*/ 112814 h 295275"/>
                <a:gd name="connsiteX5" fmla="*/ 375399 w 876299"/>
                <a:gd name="connsiteY5" fmla="*/ 184556 h 295275"/>
                <a:gd name="connsiteX6" fmla="*/ 342186 w 876299"/>
                <a:gd name="connsiteY6" fmla="*/ 295275 h 295275"/>
                <a:gd name="connsiteX7" fmla="*/ 438150 w 876299"/>
                <a:gd name="connsiteY7" fmla="*/ 228838 h 295275"/>
                <a:gd name="connsiteX8" fmla="*/ 534114 w 876299"/>
                <a:gd name="connsiteY8" fmla="*/ 295275 h 295275"/>
                <a:gd name="connsiteX9" fmla="*/ 500901 w 876299"/>
                <a:gd name="connsiteY9" fmla="*/ 184556 h 295275"/>
                <a:gd name="connsiteX10" fmla="*/ 583406 w 876299"/>
                <a:gd name="connsiteY10" fmla="*/ 112814 h 295275"/>
                <a:gd name="connsiteX11" fmla="*/ 665912 w 876299"/>
                <a:gd name="connsiteY11" fmla="*/ 184556 h 295275"/>
                <a:gd name="connsiteX12" fmla="*/ 632698 w 876299"/>
                <a:gd name="connsiteY12" fmla="*/ 295275 h 295275"/>
                <a:gd name="connsiteX13" fmla="*/ 728662 w 876299"/>
                <a:gd name="connsiteY13" fmla="*/ 228838 h 295275"/>
                <a:gd name="connsiteX14" fmla="*/ 824627 w 876299"/>
                <a:gd name="connsiteY14" fmla="*/ 295275 h 295275"/>
                <a:gd name="connsiteX15" fmla="*/ 791404 w 876299"/>
                <a:gd name="connsiteY15" fmla="*/ 184556 h 295275"/>
                <a:gd name="connsiteX16" fmla="*/ 876300 w 876299"/>
                <a:gd name="connsiteY16" fmla="*/ 110738 h 295275"/>
                <a:gd name="connsiteX17" fmla="*/ 765572 w 876299"/>
                <a:gd name="connsiteY17" fmla="*/ 110738 h 295275"/>
                <a:gd name="connsiteX18" fmla="*/ 728662 w 876299"/>
                <a:gd name="connsiteY18" fmla="*/ 0 h 295275"/>
                <a:gd name="connsiteX19" fmla="*/ 691753 w 876299"/>
                <a:gd name="connsiteY19" fmla="*/ 110738 h 295275"/>
                <a:gd name="connsiteX20" fmla="*/ 475059 w 876299"/>
                <a:gd name="connsiteY20" fmla="*/ 110738 h 295275"/>
                <a:gd name="connsiteX21" fmla="*/ 438150 w 876299"/>
                <a:gd name="connsiteY21" fmla="*/ 0 h 295275"/>
                <a:gd name="connsiteX22" fmla="*/ 401241 w 876299"/>
                <a:gd name="connsiteY22" fmla="*/ 110738 h 295275"/>
                <a:gd name="connsiteX23" fmla="*/ 184547 w 876299"/>
                <a:gd name="connsiteY23" fmla="*/ 110738 h 295275"/>
                <a:gd name="connsiteX24" fmla="*/ 147638 w 876299"/>
                <a:gd name="connsiteY24" fmla="*/ 0 h 295275"/>
                <a:gd name="connsiteX25" fmla="*/ 110728 w 876299"/>
                <a:gd name="connsiteY25" fmla="*/ 110738 h 295275"/>
                <a:gd name="connsiteX26" fmla="*/ 0 w 876299"/>
                <a:gd name="connsiteY26" fmla="*/ 110738 h 295275"/>
                <a:gd name="connsiteX27" fmla="*/ 84887 w 876299"/>
                <a:gd name="connsiteY27" fmla="*/ 184556 h 295275"/>
                <a:gd name="connsiteX28" fmla="*/ 691753 w 876299"/>
                <a:gd name="connsiteY28" fmla="*/ 129778 h 295275"/>
                <a:gd name="connsiteX29" fmla="*/ 705479 w 876299"/>
                <a:gd name="connsiteY29" fmla="*/ 129778 h 295275"/>
                <a:gd name="connsiteX30" fmla="*/ 709822 w 876299"/>
                <a:gd name="connsiteY30" fmla="*/ 116757 h 295275"/>
                <a:gd name="connsiteX31" fmla="*/ 728662 w 876299"/>
                <a:gd name="connsiteY31" fmla="*/ 60246 h 295275"/>
                <a:gd name="connsiteX32" fmla="*/ 747503 w 876299"/>
                <a:gd name="connsiteY32" fmla="*/ 116757 h 295275"/>
                <a:gd name="connsiteX33" fmla="*/ 751837 w 876299"/>
                <a:gd name="connsiteY33" fmla="*/ 129778 h 295275"/>
                <a:gd name="connsiteX34" fmla="*/ 825360 w 876299"/>
                <a:gd name="connsiteY34" fmla="*/ 129778 h 295275"/>
                <a:gd name="connsiteX35" fmla="*/ 778907 w 876299"/>
                <a:gd name="connsiteY35" fmla="*/ 170174 h 295275"/>
                <a:gd name="connsiteX36" fmla="*/ 769630 w 876299"/>
                <a:gd name="connsiteY36" fmla="*/ 178241 h 295275"/>
                <a:gd name="connsiteX37" fmla="*/ 773163 w 876299"/>
                <a:gd name="connsiteY37" fmla="*/ 190024 h 295275"/>
                <a:gd name="connsiteX38" fmla="*/ 790747 w 876299"/>
                <a:gd name="connsiteY38" fmla="*/ 248650 h 295275"/>
                <a:gd name="connsiteX39" fmla="*/ 739502 w 876299"/>
                <a:gd name="connsiteY39" fmla="*/ 213179 h 295275"/>
                <a:gd name="connsiteX40" fmla="*/ 728662 w 876299"/>
                <a:gd name="connsiteY40" fmla="*/ 205673 h 295275"/>
                <a:gd name="connsiteX41" fmla="*/ 717814 w 876299"/>
                <a:gd name="connsiteY41" fmla="*/ 213179 h 295275"/>
                <a:gd name="connsiteX42" fmla="*/ 666569 w 876299"/>
                <a:gd name="connsiteY42" fmla="*/ 248650 h 295275"/>
                <a:gd name="connsiteX43" fmla="*/ 684162 w 876299"/>
                <a:gd name="connsiteY43" fmla="*/ 190024 h 295275"/>
                <a:gd name="connsiteX44" fmla="*/ 687696 w 876299"/>
                <a:gd name="connsiteY44" fmla="*/ 178241 h 295275"/>
                <a:gd name="connsiteX45" fmla="*/ 678418 w 876299"/>
                <a:gd name="connsiteY45" fmla="*/ 170174 h 295275"/>
                <a:gd name="connsiteX46" fmla="*/ 631965 w 876299"/>
                <a:gd name="connsiteY46" fmla="*/ 12977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76299" h="295275">
                  <a:moveTo>
                    <a:pt x="51673" y="295275"/>
                  </a:moveTo>
                  <a:lnTo>
                    <a:pt x="147638" y="228838"/>
                  </a:lnTo>
                  <a:lnTo>
                    <a:pt x="243602" y="295275"/>
                  </a:lnTo>
                  <a:lnTo>
                    <a:pt x="210388" y="184556"/>
                  </a:lnTo>
                  <a:lnTo>
                    <a:pt x="292894" y="112814"/>
                  </a:lnTo>
                  <a:lnTo>
                    <a:pt x="375399" y="184556"/>
                  </a:lnTo>
                  <a:lnTo>
                    <a:pt x="342186" y="295275"/>
                  </a:lnTo>
                  <a:lnTo>
                    <a:pt x="438150" y="228838"/>
                  </a:lnTo>
                  <a:lnTo>
                    <a:pt x="534114" y="295275"/>
                  </a:lnTo>
                  <a:lnTo>
                    <a:pt x="500901" y="184556"/>
                  </a:lnTo>
                  <a:lnTo>
                    <a:pt x="583406" y="112814"/>
                  </a:lnTo>
                  <a:lnTo>
                    <a:pt x="665912" y="184556"/>
                  </a:lnTo>
                  <a:lnTo>
                    <a:pt x="632698" y="295275"/>
                  </a:lnTo>
                  <a:lnTo>
                    <a:pt x="728662" y="228838"/>
                  </a:lnTo>
                  <a:lnTo>
                    <a:pt x="824627" y="295275"/>
                  </a:lnTo>
                  <a:lnTo>
                    <a:pt x="791404" y="184556"/>
                  </a:lnTo>
                  <a:lnTo>
                    <a:pt x="876300" y="110738"/>
                  </a:lnTo>
                  <a:lnTo>
                    <a:pt x="765572" y="110738"/>
                  </a:lnTo>
                  <a:lnTo>
                    <a:pt x="728662" y="0"/>
                  </a:lnTo>
                  <a:lnTo>
                    <a:pt x="691753" y="110738"/>
                  </a:lnTo>
                  <a:lnTo>
                    <a:pt x="475059" y="110738"/>
                  </a:lnTo>
                  <a:lnTo>
                    <a:pt x="438150" y="0"/>
                  </a:lnTo>
                  <a:lnTo>
                    <a:pt x="401241" y="110738"/>
                  </a:lnTo>
                  <a:lnTo>
                    <a:pt x="184547" y="110738"/>
                  </a:lnTo>
                  <a:lnTo>
                    <a:pt x="147638" y="0"/>
                  </a:lnTo>
                  <a:lnTo>
                    <a:pt x="110728" y="110738"/>
                  </a:lnTo>
                  <a:lnTo>
                    <a:pt x="0" y="110738"/>
                  </a:lnTo>
                  <a:lnTo>
                    <a:pt x="84887" y="184556"/>
                  </a:lnTo>
                  <a:close/>
                  <a:moveTo>
                    <a:pt x="691753" y="129778"/>
                  </a:moveTo>
                  <a:lnTo>
                    <a:pt x="705479" y="129778"/>
                  </a:lnTo>
                  <a:lnTo>
                    <a:pt x="709822" y="116757"/>
                  </a:lnTo>
                  <a:lnTo>
                    <a:pt x="728662" y="60246"/>
                  </a:lnTo>
                  <a:lnTo>
                    <a:pt x="747503" y="116757"/>
                  </a:lnTo>
                  <a:lnTo>
                    <a:pt x="751837" y="129778"/>
                  </a:lnTo>
                  <a:lnTo>
                    <a:pt x="825360" y="129778"/>
                  </a:lnTo>
                  <a:lnTo>
                    <a:pt x="778907" y="170174"/>
                  </a:lnTo>
                  <a:lnTo>
                    <a:pt x="769630" y="178241"/>
                  </a:lnTo>
                  <a:lnTo>
                    <a:pt x="773163" y="190024"/>
                  </a:lnTo>
                  <a:lnTo>
                    <a:pt x="790747" y="248650"/>
                  </a:lnTo>
                  <a:lnTo>
                    <a:pt x="739502" y="213179"/>
                  </a:lnTo>
                  <a:lnTo>
                    <a:pt x="728662" y="205673"/>
                  </a:lnTo>
                  <a:lnTo>
                    <a:pt x="717814" y="213179"/>
                  </a:lnTo>
                  <a:lnTo>
                    <a:pt x="666569" y="248650"/>
                  </a:lnTo>
                  <a:lnTo>
                    <a:pt x="684162" y="190024"/>
                  </a:lnTo>
                  <a:lnTo>
                    <a:pt x="687696" y="178241"/>
                  </a:lnTo>
                  <a:lnTo>
                    <a:pt x="678418" y="170174"/>
                  </a:lnTo>
                  <a:lnTo>
                    <a:pt x="631965" y="129778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73" name="Graphic 32" descr="Rating 3 Star with solid fill">
              <a:extLst>
                <a:ext uri="{FF2B5EF4-FFF2-40B4-BE49-F238E27FC236}">
                  <a16:creationId xmlns:a16="http://schemas.microsoft.com/office/drawing/2014/main" id="{B5BE3117-6A52-4D80-9EB4-0294C7D76EB4}"/>
                </a:ext>
              </a:extLst>
            </p:cNvPr>
            <p:cNvSpPr/>
            <p:nvPr/>
          </p:nvSpPr>
          <p:spPr>
            <a:xfrm>
              <a:off x="9701988" y="4517106"/>
              <a:ext cx="475571" cy="167574"/>
            </a:xfrm>
            <a:custGeom>
              <a:avLst/>
              <a:gdLst>
                <a:gd name="connsiteX0" fmla="*/ 545628 w 545628"/>
                <a:gd name="connsiteY0" fmla="*/ 68945 h 183852"/>
                <a:gd name="connsiteX1" fmla="*/ 476683 w 545628"/>
                <a:gd name="connsiteY1" fmla="*/ 68945 h 183852"/>
                <a:gd name="connsiteX2" fmla="*/ 453702 w 545628"/>
                <a:gd name="connsiteY2" fmla="*/ 0 h 183852"/>
                <a:gd name="connsiteX3" fmla="*/ 430720 w 545628"/>
                <a:gd name="connsiteY3" fmla="*/ 68945 h 183852"/>
                <a:gd name="connsiteX4" fmla="*/ 364741 w 545628"/>
                <a:gd name="connsiteY4" fmla="*/ 68945 h 183852"/>
                <a:gd name="connsiteX5" fmla="*/ 361775 w 545628"/>
                <a:gd name="connsiteY5" fmla="*/ 68945 h 183852"/>
                <a:gd name="connsiteX6" fmla="*/ 295796 w 545628"/>
                <a:gd name="connsiteY6" fmla="*/ 68945 h 183852"/>
                <a:gd name="connsiteX7" fmla="*/ 272814 w 545628"/>
                <a:gd name="connsiteY7" fmla="*/ 0 h 183852"/>
                <a:gd name="connsiteX8" fmla="*/ 249832 w 545628"/>
                <a:gd name="connsiteY8" fmla="*/ 68945 h 183852"/>
                <a:gd name="connsiteX9" fmla="*/ 183853 w 545628"/>
                <a:gd name="connsiteY9" fmla="*/ 68945 h 183852"/>
                <a:gd name="connsiteX10" fmla="*/ 180888 w 545628"/>
                <a:gd name="connsiteY10" fmla="*/ 68945 h 183852"/>
                <a:gd name="connsiteX11" fmla="*/ 114908 w 545628"/>
                <a:gd name="connsiteY11" fmla="*/ 68945 h 183852"/>
                <a:gd name="connsiteX12" fmla="*/ 91926 w 545628"/>
                <a:gd name="connsiteY12" fmla="*/ 0 h 183852"/>
                <a:gd name="connsiteX13" fmla="*/ 68945 w 545628"/>
                <a:gd name="connsiteY13" fmla="*/ 68945 h 183852"/>
                <a:gd name="connsiteX14" fmla="*/ 0 w 545628"/>
                <a:gd name="connsiteY14" fmla="*/ 68945 h 183852"/>
                <a:gd name="connsiteX15" fmla="*/ 52855 w 545628"/>
                <a:gd name="connsiteY15" fmla="*/ 114908 h 183852"/>
                <a:gd name="connsiteX16" fmla="*/ 32174 w 545628"/>
                <a:gd name="connsiteY16" fmla="*/ 183853 h 183852"/>
                <a:gd name="connsiteX17" fmla="*/ 91926 w 545628"/>
                <a:gd name="connsiteY17" fmla="*/ 142486 h 183852"/>
                <a:gd name="connsiteX18" fmla="*/ 151679 w 545628"/>
                <a:gd name="connsiteY18" fmla="*/ 183853 h 183852"/>
                <a:gd name="connsiteX19" fmla="*/ 130998 w 545628"/>
                <a:gd name="connsiteY19" fmla="*/ 114908 h 183852"/>
                <a:gd name="connsiteX20" fmla="*/ 182370 w 545628"/>
                <a:gd name="connsiteY20" fmla="*/ 70238 h 183852"/>
                <a:gd name="connsiteX21" fmla="*/ 233742 w 545628"/>
                <a:gd name="connsiteY21" fmla="*/ 114908 h 183852"/>
                <a:gd name="connsiteX22" fmla="*/ 213062 w 545628"/>
                <a:gd name="connsiteY22" fmla="*/ 183853 h 183852"/>
                <a:gd name="connsiteX23" fmla="*/ 272814 w 545628"/>
                <a:gd name="connsiteY23" fmla="*/ 142486 h 183852"/>
                <a:gd name="connsiteX24" fmla="*/ 332566 w 545628"/>
                <a:gd name="connsiteY24" fmla="*/ 183853 h 183852"/>
                <a:gd name="connsiteX25" fmla="*/ 311886 w 545628"/>
                <a:gd name="connsiteY25" fmla="*/ 114908 h 183852"/>
                <a:gd name="connsiteX26" fmla="*/ 363258 w 545628"/>
                <a:gd name="connsiteY26" fmla="*/ 70238 h 183852"/>
                <a:gd name="connsiteX27" fmla="*/ 414630 w 545628"/>
                <a:gd name="connsiteY27" fmla="*/ 114908 h 183852"/>
                <a:gd name="connsiteX28" fmla="*/ 393949 w 545628"/>
                <a:gd name="connsiteY28" fmla="*/ 183853 h 183852"/>
                <a:gd name="connsiteX29" fmla="*/ 453702 w 545628"/>
                <a:gd name="connsiteY29" fmla="*/ 142486 h 183852"/>
                <a:gd name="connsiteX30" fmla="*/ 513454 w 545628"/>
                <a:gd name="connsiteY30" fmla="*/ 183853 h 183852"/>
                <a:gd name="connsiteX31" fmla="*/ 492773 w 545628"/>
                <a:gd name="connsiteY31" fmla="*/ 114908 h 183852"/>
                <a:gd name="connsiteX32" fmla="*/ 545628 w 545628"/>
                <a:gd name="connsiteY32" fmla="*/ 68945 h 18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5628" h="183852">
                  <a:moveTo>
                    <a:pt x="545628" y="68945"/>
                  </a:moveTo>
                  <a:lnTo>
                    <a:pt x="476683" y="68945"/>
                  </a:lnTo>
                  <a:lnTo>
                    <a:pt x="453702" y="0"/>
                  </a:lnTo>
                  <a:lnTo>
                    <a:pt x="430720" y="68945"/>
                  </a:lnTo>
                  <a:lnTo>
                    <a:pt x="364741" y="68945"/>
                  </a:lnTo>
                  <a:lnTo>
                    <a:pt x="361775" y="68945"/>
                  </a:lnTo>
                  <a:lnTo>
                    <a:pt x="295796" y="68945"/>
                  </a:lnTo>
                  <a:lnTo>
                    <a:pt x="272814" y="0"/>
                  </a:lnTo>
                  <a:lnTo>
                    <a:pt x="249832" y="68945"/>
                  </a:lnTo>
                  <a:lnTo>
                    <a:pt x="183853" y="68945"/>
                  </a:lnTo>
                  <a:lnTo>
                    <a:pt x="180888" y="68945"/>
                  </a:lnTo>
                  <a:lnTo>
                    <a:pt x="114908" y="68945"/>
                  </a:lnTo>
                  <a:lnTo>
                    <a:pt x="91926" y="0"/>
                  </a:lnTo>
                  <a:lnTo>
                    <a:pt x="68945" y="68945"/>
                  </a:lnTo>
                  <a:lnTo>
                    <a:pt x="0" y="68945"/>
                  </a:lnTo>
                  <a:lnTo>
                    <a:pt x="52855" y="114908"/>
                  </a:lnTo>
                  <a:lnTo>
                    <a:pt x="32174" y="183853"/>
                  </a:lnTo>
                  <a:lnTo>
                    <a:pt x="91926" y="142486"/>
                  </a:lnTo>
                  <a:lnTo>
                    <a:pt x="151679" y="183853"/>
                  </a:lnTo>
                  <a:lnTo>
                    <a:pt x="130998" y="114908"/>
                  </a:lnTo>
                  <a:lnTo>
                    <a:pt x="182370" y="70238"/>
                  </a:lnTo>
                  <a:lnTo>
                    <a:pt x="233742" y="114908"/>
                  </a:lnTo>
                  <a:lnTo>
                    <a:pt x="213062" y="183853"/>
                  </a:lnTo>
                  <a:lnTo>
                    <a:pt x="272814" y="142486"/>
                  </a:lnTo>
                  <a:lnTo>
                    <a:pt x="332566" y="183853"/>
                  </a:lnTo>
                  <a:lnTo>
                    <a:pt x="311886" y="114908"/>
                  </a:lnTo>
                  <a:lnTo>
                    <a:pt x="363258" y="70238"/>
                  </a:lnTo>
                  <a:lnTo>
                    <a:pt x="414630" y="114908"/>
                  </a:lnTo>
                  <a:lnTo>
                    <a:pt x="393949" y="183853"/>
                  </a:lnTo>
                  <a:lnTo>
                    <a:pt x="453702" y="142486"/>
                  </a:lnTo>
                  <a:lnTo>
                    <a:pt x="513454" y="183853"/>
                  </a:lnTo>
                  <a:lnTo>
                    <a:pt x="492773" y="114908"/>
                  </a:lnTo>
                  <a:lnTo>
                    <a:pt x="545628" y="68945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18ECD8B-5C61-4E61-B78B-58B00674919E}"/>
              </a:ext>
            </a:extLst>
          </p:cNvPr>
          <p:cNvGrpSpPr/>
          <p:nvPr/>
        </p:nvGrpSpPr>
        <p:grpSpPr>
          <a:xfrm>
            <a:off x="9078815" y="5136486"/>
            <a:ext cx="2032068" cy="415498"/>
            <a:chOff x="9051663" y="4486447"/>
            <a:chExt cx="2032068" cy="415498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F7CD415-4B70-466A-8B5B-1903AB911698}"/>
                </a:ext>
              </a:extLst>
            </p:cNvPr>
            <p:cNvSpPr txBox="1"/>
            <p:nvPr/>
          </p:nvSpPr>
          <p:spPr>
            <a:xfrm>
              <a:off x="9051663" y="4486447"/>
              <a:ext cx="20320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Rating: 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6" name="Graphic 27" descr="Rating Star with solid fill">
              <a:extLst>
                <a:ext uri="{FF2B5EF4-FFF2-40B4-BE49-F238E27FC236}">
                  <a16:creationId xmlns:a16="http://schemas.microsoft.com/office/drawing/2014/main" id="{E22EEF0B-2B9F-4952-8DA1-CC975539D7E7}"/>
                </a:ext>
              </a:extLst>
            </p:cNvPr>
            <p:cNvSpPr/>
            <p:nvPr/>
          </p:nvSpPr>
          <p:spPr>
            <a:xfrm>
              <a:off x="10182111" y="4520859"/>
              <a:ext cx="490757" cy="163821"/>
            </a:xfrm>
            <a:custGeom>
              <a:avLst/>
              <a:gdLst>
                <a:gd name="connsiteX0" fmla="*/ 51673 w 876299"/>
                <a:gd name="connsiteY0" fmla="*/ 295275 h 295275"/>
                <a:gd name="connsiteX1" fmla="*/ 147638 w 876299"/>
                <a:gd name="connsiteY1" fmla="*/ 228838 h 295275"/>
                <a:gd name="connsiteX2" fmla="*/ 243602 w 876299"/>
                <a:gd name="connsiteY2" fmla="*/ 295275 h 295275"/>
                <a:gd name="connsiteX3" fmla="*/ 210388 w 876299"/>
                <a:gd name="connsiteY3" fmla="*/ 184556 h 295275"/>
                <a:gd name="connsiteX4" fmla="*/ 292894 w 876299"/>
                <a:gd name="connsiteY4" fmla="*/ 112814 h 295275"/>
                <a:gd name="connsiteX5" fmla="*/ 375399 w 876299"/>
                <a:gd name="connsiteY5" fmla="*/ 184556 h 295275"/>
                <a:gd name="connsiteX6" fmla="*/ 342186 w 876299"/>
                <a:gd name="connsiteY6" fmla="*/ 295275 h 295275"/>
                <a:gd name="connsiteX7" fmla="*/ 438150 w 876299"/>
                <a:gd name="connsiteY7" fmla="*/ 228838 h 295275"/>
                <a:gd name="connsiteX8" fmla="*/ 534114 w 876299"/>
                <a:gd name="connsiteY8" fmla="*/ 295275 h 295275"/>
                <a:gd name="connsiteX9" fmla="*/ 500901 w 876299"/>
                <a:gd name="connsiteY9" fmla="*/ 184556 h 295275"/>
                <a:gd name="connsiteX10" fmla="*/ 583406 w 876299"/>
                <a:gd name="connsiteY10" fmla="*/ 112814 h 295275"/>
                <a:gd name="connsiteX11" fmla="*/ 665912 w 876299"/>
                <a:gd name="connsiteY11" fmla="*/ 184556 h 295275"/>
                <a:gd name="connsiteX12" fmla="*/ 632698 w 876299"/>
                <a:gd name="connsiteY12" fmla="*/ 295275 h 295275"/>
                <a:gd name="connsiteX13" fmla="*/ 728662 w 876299"/>
                <a:gd name="connsiteY13" fmla="*/ 228838 h 295275"/>
                <a:gd name="connsiteX14" fmla="*/ 824627 w 876299"/>
                <a:gd name="connsiteY14" fmla="*/ 295275 h 295275"/>
                <a:gd name="connsiteX15" fmla="*/ 791404 w 876299"/>
                <a:gd name="connsiteY15" fmla="*/ 184556 h 295275"/>
                <a:gd name="connsiteX16" fmla="*/ 876300 w 876299"/>
                <a:gd name="connsiteY16" fmla="*/ 110738 h 295275"/>
                <a:gd name="connsiteX17" fmla="*/ 765572 w 876299"/>
                <a:gd name="connsiteY17" fmla="*/ 110738 h 295275"/>
                <a:gd name="connsiteX18" fmla="*/ 728662 w 876299"/>
                <a:gd name="connsiteY18" fmla="*/ 0 h 295275"/>
                <a:gd name="connsiteX19" fmla="*/ 691753 w 876299"/>
                <a:gd name="connsiteY19" fmla="*/ 110738 h 295275"/>
                <a:gd name="connsiteX20" fmla="*/ 475059 w 876299"/>
                <a:gd name="connsiteY20" fmla="*/ 110738 h 295275"/>
                <a:gd name="connsiteX21" fmla="*/ 438150 w 876299"/>
                <a:gd name="connsiteY21" fmla="*/ 0 h 295275"/>
                <a:gd name="connsiteX22" fmla="*/ 401241 w 876299"/>
                <a:gd name="connsiteY22" fmla="*/ 110738 h 295275"/>
                <a:gd name="connsiteX23" fmla="*/ 184547 w 876299"/>
                <a:gd name="connsiteY23" fmla="*/ 110738 h 295275"/>
                <a:gd name="connsiteX24" fmla="*/ 147638 w 876299"/>
                <a:gd name="connsiteY24" fmla="*/ 0 h 295275"/>
                <a:gd name="connsiteX25" fmla="*/ 110728 w 876299"/>
                <a:gd name="connsiteY25" fmla="*/ 110738 h 295275"/>
                <a:gd name="connsiteX26" fmla="*/ 0 w 876299"/>
                <a:gd name="connsiteY26" fmla="*/ 110738 h 295275"/>
                <a:gd name="connsiteX27" fmla="*/ 84887 w 876299"/>
                <a:gd name="connsiteY27" fmla="*/ 184556 h 295275"/>
                <a:gd name="connsiteX28" fmla="*/ 691753 w 876299"/>
                <a:gd name="connsiteY28" fmla="*/ 129778 h 295275"/>
                <a:gd name="connsiteX29" fmla="*/ 705479 w 876299"/>
                <a:gd name="connsiteY29" fmla="*/ 129778 h 295275"/>
                <a:gd name="connsiteX30" fmla="*/ 709822 w 876299"/>
                <a:gd name="connsiteY30" fmla="*/ 116757 h 295275"/>
                <a:gd name="connsiteX31" fmla="*/ 728662 w 876299"/>
                <a:gd name="connsiteY31" fmla="*/ 60246 h 295275"/>
                <a:gd name="connsiteX32" fmla="*/ 747503 w 876299"/>
                <a:gd name="connsiteY32" fmla="*/ 116757 h 295275"/>
                <a:gd name="connsiteX33" fmla="*/ 751837 w 876299"/>
                <a:gd name="connsiteY33" fmla="*/ 129778 h 295275"/>
                <a:gd name="connsiteX34" fmla="*/ 825360 w 876299"/>
                <a:gd name="connsiteY34" fmla="*/ 129778 h 295275"/>
                <a:gd name="connsiteX35" fmla="*/ 778907 w 876299"/>
                <a:gd name="connsiteY35" fmla="*/ 170174 h 295275"/>
                <a:gd name="connsiteX36" fmla="*/ 769630 w 876299"/>
                <a:gd name="connsiteY36" fmla="*/ 178241 h 295275"/>
                <a:gd name="connsiteX37" fmla="*/ 773163 w 876299"/>
                <a:gd name="connsiteY37" fmla="*/ 190024 h 295275"/>
                <a:gd name="connsiteX38" fmla="*/ 790747 w 876299"/>
                <a:gd name="connsiteY38" fmla="*/ 248650 h 295275"/>
                <a:gd name="connsiteX39" fmla="*/ 739502 w 876299"/>
                <a:gd name="connsiteY39" fmla="*/ 213179 h 295275"/>
                <a:gd name="connsiteX40" fmla="*/ 728662 w 876299"/>
                <a:gd name="connsiteY40" fmla="*/ 205673 h 295275"/>
                <a:gd name="connsiteX41" fmla="*/ 717814 w 876299"/>
                <a:gd name="connsiteY41" fmla="*/ 213179 h 295275"/>
                <a:gd name="connsiteX42" fmla="*/ 666569 w 876299"/>
                <a:gd name="connsiteY42" fmla="*/ 248650 h 295275"/>
                <a:gd name="connsiteX43" fmla="*/ 684162 w 876299"/>
                <a:gd name="connsiteY43" fmla="*/ 190024 h 295275"/>
                <a:gd name="connsiteX44" fmla="*/ 687696 w 876299"/>
                <a:gd name="connsiteY44" fmla="*/ 178241 h 295275"/>
                <a:gd name="connsiteX45" fmla="*/ 678418 w 876299"/>
                <a:gd name="connsiteY45" fmla="*/ 170174 h 295275"/>
                <a:gd name="connsiteX46" fmla="*/ 631965 w 876299"/>
                <a:gd name="connsiteY46" fmla="*/ 12977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76299" h="295275">
                  <a:moveTo>
                    <a:pt x="51673" y="295275"/>
                  </a:moveTo>
                  <a:lnTo>
                    <a:pt x="147638" y="228838"/>
                  </a:lnTo>
                  <a:lnTo>
                    <a:pt x="243602" y="295275"/>
                  </a:lnTo>
                  <a:lnTo>
                    <a:pt x="210388" y="184556"/>
                  </a:lnTo>
                  <a:lnTo>
                    <a:pt x="292894" y="112814"/>
                  </a:lnTo>
                  <a:lnTo>
                    <a:pt x="375399" y="184556"/>
                  </a:lnTo>
                  <a:lnTo>
                    <a:pt x="342186" y="295275"/>
                  </a:lnTo>
                  <a:lnTo>
                    <a:pt x="438150" y="228838"/>
                  </a:lnTo>
                  <a:lnTo>
                    <a:pt x="534114" y="295275"/>
                  </a:lnTo>
                  <a:lnTo>
                    <a:pt x="500901" y="184556"/>
                  </a:lnTo>
                  <a:lnTo>
                    <a:pt x="583406" y="112814"/>
                  </a:lnTo>
                  <a:lnTo>
                    <a:pt x="665912" y="184556"/>
                  </a:lnTo>
                  <a:lnTo>
                    <a:pt x="632698" y="295275"/>
                  </a:lnTo>
                  <a:lnTo>
                    <a:pt x="728662" y="228838"/>
                  </a:lnTo>
                  <a:lnTo>
                    <a:pt x="824627" y="295275"/>
                  </a:lnTo>
                  <a:lnTo>
                    <a:pt x="791404" y="184556"/>
                  </a:lnTo>
                  <a:lnTo>
                    <a:pt x="876300" y="110738"/>
                  </a:lnTo>
                  <a:lnTo>
                    <a:pt x="765572" y="110738"/>
                  </a:lnTo>
                  <a:lnTo>
                    <a:pt x="728662" y="0"/>
                  </a:lnTo>
                  <a:lnTo>
                    <a:pt x="691753" y="110738"/>
                  </a:lnTo>
                  <a:lnTo>
                    <a:pt x="475059" y="110738"/>
                  </a:lnTo>
                  <a:lnTo>
                    <a:pt x="438150" y="0"/>
                  </a:lnTo>
                  <a:lnTo>
                    <a:pt x="401241" y="110738"/>
                  </a:lnTo>
                  <a:lnTo>
                    <a:pt x="184547" y="110738"/>
                  </a:lnTo>
                  <a:lnTo>
                    <a:pt x="147638" y="0"/>
                  </a:lnTo>
                  <a:lnTo>
                    <a:pt x="110728" y="110738"/>
                  </a:lnTo>
                  <a:lnTo>
                    <a:pt x="0" y="110738"/>
                  </a:lnTo>
                  <a:lnTo>
                    <a:pt x="84887" y="184556"/>
                  </a:lnTo>
                  <a:close/>
                  <a:moveTo>
                    <a:pt x="691753" y="129778"/>
                  </a:moveTo>
                  <a:lnTo>
                    <a:pt x="705479" y="129778"/>
                  </a:lnTo>
                  <a:lnTo>
                    <a:pt x="709822" y="116757"/>
                  </a:lnTo>
                  <a:lnTo>
                    <a:pt x="728662" y="60246"/>
                  </a:lnTo>
                  <a:lnTo>
                    <a:pt x="747503" y="116757"/>
                  </a:lnTo>
                  <a:lnTo>
                    <a:pt x="751837" y="129778"/>
                  </a:lnTo>
                  <a:lnTo>
                    <a:pt x="825360" y="129778"/>
                  </a:lnTo>
                  <a:lnTo>
                    <a:pt x="778907" y="170174"/>
                  </a:lnTo>
                  <a:lnTo>
                    <a:pt x="769630" y="178241"/>
                  </a:lnTo>
                  <a:lnTo>
                    <a:pt x="773163" y="190024"/>
                  </a:lnTo>
                  <a:lnTo>
                    <a:pt x="790747" y="248650"/>
                  </a:lnTo>
                  <a:lnTo>
                    <a:pt x="739502" y="213179"/>
                  </a:lnTo>
                  <a:lnTo>
                    <a:pt x="728662" y="205673"/>
                  </a:lnTo>
                  <a:lnTo>
                    <a:pt x="717814" y="213179"/>
                  </a:lnTo>
                  <a:lnTo>
                    <a:pt x="666569" y="248650"/>
                  </a:lnTo>
                  <a:lnTo>
                    <a:pt x="684162" y="190024"/>
                  </a:lnTo>
                  <a:lnTo>
                    <a:pt x="687696" y="178241"/>
                  </a:lnTo>
                  <a:lnTo>
                    <a:pt x="678418" y="170174"/>
                  </a:lnTo>
                  <a:lnTo>
                    <a:pt x="631965" y="129778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77" name="Graphic 32" descr="Rating 3 Star with solid fill">
              <a:extLst>
                <a:ext uri="{FF2B5EF4-FFF2-40B4-BE49-F238E27FC236}">
                  <a16:creationId xmlns:a16="http://schemas.microsoft.com/office/drawing/2014/main" id="{7DD8ABB4-566E-4A59-B1E6-69093226DA0A}"/>
                </a:ext>
              </a:extLst>
            </p:cNvPr>
            <p:cNvSpPr/>
            <p:nvPr/>
          </p:nvSpPr>
          <p:spPr>
            <a:xfrm>
              <a:off x="9701988" y="4517106"/>
              <a:ext cx="475571" cy="167574"/>
            </a:xfrm>
            <a:custGeom>
              <a:avLst/>
              <a:gdLst>
                <a:gd name="connsiteX0" fmla="*/ 545628 w 545628"/>
                <a:gd name="connsiteY0" fmla="*/ 68945 h 183852"/>
                <a:gd name="connsiteX1" fmla="*/ 476683 w 545628"/>
                <a:gd name="connsiteY1" fmla="*/ 68945 h 183852"/>
                <a:gd name="connsiteX2" fmla="*/ 453702 w 545628"/>
                <a:gd name="connsiteY2" fmla="*/ 0 h 183852"/>
                <a:gd name="connsiteX3" fmla="*/ 430720 w 545628"/>
                <a:gd name="connsiteY3" fmla="*/ 68945 h 183852"/>
                <a:gd name="connsiteX4" fmla="*/ 364741 w 545628"/>
                <a:gd name="connsiteY4" fmla="*/ 68945 h 183852"/>
                <a:gd name="connsiteX5" fmla="*/ 361775 w 545628"/>
                <a:gd name="connsiteY5" fmla="*/ 68945 h 183852"/>
                <a:gd name="connsiteX6" fmla="*/ 295796 w 545628"/>
                <a:gd name="connsiteY6" fmla="*/ 68945 h 183852"/>
                <a:gd name="connsiteX7" fmla="*/ 272814 w 545628"/>
                <a:gd name="connsiteY7" fmla="*/ 0 h 183852"/>
                <a:gd name="connsiteX8" fmla="*/ 249832 w 545628"/>
                <a:gd name="connsiteY8" fmla="*/ 68945 h 183852"/>
                <a:gd name="connsiteX9" fmla="*/ 183853 w 545628"/>
                <a:gd name="connsiteY9" fmla="*/ 68945 h 183852"/>
                <a:gd name="connsiteX10" fmla="*/ 180888 w 545628"/>
                <a:gd name="connsiteY10" fmla="*/ 68945 h 183852"/>
                <a:gd name="connsiteX11" fmla="*/ 114908 w 545628"/>
                <a:gd name="connsiteY11" fmla="*/ 68945 h 183852"/>
                <a:gd name="connsiteX12" fmla="*/ 91926 w 545628"/>
                <a:gd name="connsiteY12" fmla="*/ 0 h 183852"/>
                <a:gd name="connsiteX13" fmla="*/ 68945 w 545628"/>
                <a:gd name="connsiteY13" fmla="*/ 68945 h 183852"/>
                <a:gd name="connsiteX14" fmla="*/ 0 w 545628"/>
                <a:gd name="connsiteY14" fmla="*/ 68945 h 183852"/>
                <a:gd name="connsiteX15" fmla="*/ 52855 w 545628"/>
                <a:gd name="connsiteY15" fmla="*/ 114908 h 183852"/>
                <a:gd name="connsiteX16" fmla="*/ 32174 w 545628"/>
                <a:gd name="connsiteY16" fmla="*/ 183853 h 183852"/>
                <a:gd name="connsiteX17" fmla="*/ 91926 w 545628"/>
                <a:gd name="connsiteY17" fmla="*/ 142486 h 183852"/>
                <a:gd name="connsiteX18" fmla="*/ 151679 w 545628"/>
                <a:gd name="connsiteY18" fmla="*/ 183853 h 183852"/>
                <a:gd name="connsiteX19" fmla="*/ 130998 w 545628"/>
                <a:gd name="connsiteY19" fmla="*/ 114908 h 183852"/>
                <a:gd name="connsiteX20" fmla="*/ 182370 w 545628"/>
                <a:gd name="connsiteY20" fmla="*/ 70238 h 183852"/>
                <a:gd name="connsiteX21" fmla="*/ 233742 w 545628"/>
                <a:gd name="connsiteY21" fmla="*/ 114908 h 183852"/>
                <a:gd name="connsiteX22" fmla="*/ 213062 w 545628"/>
                <a:gd name="connsiteY22" fmla="*/ 183853 h 183852"/>
                <a:gd name="connsiteX23" fmla="*/ 272814 w 545628"/>
                <a:gd name="connsiteY23" fmla="*/ 142486 h 183852"/>
                <a:gd name="connsiteX24" fmla="*/ 332566 w 545628"/>
                <a:gd name="connsiteY24" fmla="*/ 183853 h 183852"/>
                <a:gd name="connsiteX25" fmla="*/ 311886 w 545628"/>
                <a:gd name="connsiteY25" fmla="*/ 114908 h 183852"/>
                <a:gd name="connsiteX26" fmla="*/ 363258 w 545628"/>
                <a:gd name="connsiteY26" fmla="*/ 70238 h 183852"/>
                <a:gd name="connsiteX27" fmla="*/ 414630 w 545628"/>
                <a:gd name="connsiteY27" fmla="*/ 114908 h 183852"/>
                <a:gd name="connsiteX28" fmla="*/ 393949 w 545628"/>
                <a:gd name="connsiteY28" fmla="*/ 183853 h 183852"/>
                <a:gd name="connsiteX29" fmla="*/ 453702 w 545628"/>
                <a:gd name="connsiteY29" fmla="*/ 142486 h 183852"/>
                <a:gd name="connsiteX30" fmla="*/ 513454 w 545628"/>
                <a:gd name="connsiteY30" fmla="*/ 183853 h 183852"/>
                <a:gd name="connsiteX31" fmla="*/ 492773 w 545628"/>
                <a:gd name="connsiteY31" fmla="*/ 114908 h 183852"/>
                <a:gd name="connsiteX32" fmla="*/ 545628 w 545628"/>
                <a:gd name="connsiteY32" fmla="*/ 68945 h 18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5628" h="183852">
                  <a:moveTo>
                    <a:pt x="545628" y="68945"/>
                  </a:moveTo>
                  <a:lnTo>
                    <a:pt x="476683" y="68945"/>
                  </a:lnTo>
                  <a:lnTo>
                    <a:pt x="453702" y="0"/>
                  </a:lnTo>
                  <a:lnTo>
                    <a:pt x="430720" y="68945"/>
                  </a:lnTo>
                  <a:lnTo>
                    <a:pt x="364741" y="68945"/>
                  </a:lnTo>
                  <a:lnTo>
                    <a:pt x="361775" y="68945"/>
                  </a:lnTo>
                  <a:lnTo>
                    <a:pt x="295796" y="68945"/>
                  </a:lnTo>
                  <a:lnTo>
                    <a:pt x="272814" y="0"/>
                  </a:lnTo>
                  <a:lnTo>
                    <a:pt x="249832" y="68945"/>
                  </a:lnTo>
                  <a:lnTo>
                    <a:pt x="183853" y="68945"/>
                  </a:lnTo>
                  <a:lnTo>
                    <a:pt x="180888" y="68945"/>
                  </a:lnTo>
                  <a:lnTo>
                    <a:pt x="114908" y="68945"/>
                  </a:lnTo>
                  <a:lnTo>
                    <a:pt x="91926" y="0"/>
                  </a:lnTo>
                  <a:lnTo>
                    <a:pt x="68945" y="68945"/>
                  </a:lnTo>
                  <a:lnTo>
                    <a:pt x="0" y="68945"/>
                  </a:lnTo>
                  <a:lnTo>
                    <a:pt x="52855" y="114908"/>
                  </a:lnTo>
                  <a:lnTo>
                    <a:pt x="32174" y="183853"/>
                  </a:lnTo>
                  <a:lnTo>
                    <a:pt x="91926" y="142486"/>
                  </a:lnTo>
                  <a:lnTo>
                    <a:pt x="151679" y="183853"/>
                  </a:lnTo>
                  <a:lnTo>
                    <a:pt x="130998" y="114908"/>
                  </a:lnTo>
                  <a:lnTo>
                    <a:pt x="182370" y="70238"/>
                  </a:lnTo>
                  <a:lnTo>
                    <a:pt x="233742" y="114908"/>
                  </a:lnTo>
                  <a:lnTo>
                    <a:pt x="213062" y="183853"/>
                  </a:lnTo>
                  <a:lnTo>
                    <a:pt x="272814" y="142486"/>
                  </a:lnTo>
                  <a:lnTo>
                    <a:pt x="332566" y="183853"/>
                  </a:lnTo>
                  <a:lnTo>
                    <a:pt x="311886" y="114908"/>
                  </a:lnTo>
                  <a:lnTo>
                    <a:pt x="363258" y="70238"/>
                  </a:lnTo>
                  <a:lnTo>
                    <a:pt x="414630" y="114908"/>
                  </a:lnTo>
                  <a:lnTo>
                    <a:pt x="393949" y="183853"/>
                  </a:lnTo>
                  <a:lnTo>
                    <a:pt x="453702" y="142486"/>
                  </a:lnTo>
                  <a:lnTo>
                    <a:pt x="513454" y="183853"/>
                  </a:lnTo>
                  <a:lnTo>
                    <a:pt x="492773" y="114908"/>
                  </a:lnTo>
                  <a:lnTo>
                    <a:pt x="545628" y="68945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A22061E-3F59-42DB-98C6-FD1AB96AAF47}"/>
              </a:ext>
            </a:extLst>
          </p:cNvPr>
          <p:cNvGrpSpPr/>
          <p:nvPr/>
        </p:nvGrpSpPr>
        <p:grpSpPr>
          <a:xfrm>
            <a:off x="9078815" y="5694275"/>
            <a:ext cx="2032068" cy="415498"/>
            <a:chOff x="9051663" y="4486447"/>
            <a:chExt cx="2032068" cy="415498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ABA3937-2BB4-446E-9C0B-6124DD1710F8}"/>
                </a:ext>
              </a:extLst>
            </p:cNvPr>
            <p:cNvSpPr txBox="1"/>
            <p:nvPr/>
          </p:nvSpPr>
          <p:spPr>
            <a:xfrm>
              <a:off x="9051663" y="4486447"/>
              <a:ext cx="20320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Rating: 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0" name="Graphic 27" descr="Rating Star with solid fill">
              <a:extLst>
                <a:ext uri="{FF2B5EF4-FFF2-40B4-BE49-F238E27FC236}">
                  <a16:creationId xmlns:a16="http://schemas.microsoft.com/office/drawing/2014/main" id="{3FE6B58C-FDBF-4131-936D-C78E64B953F4}"/>
                </a:ext>
              </a:extLst>
            </p:cNvPr>
            <p:cNvSpPr/>
            <p:nvPr/>
          </p:nvSpPr>
          <p:spPr>
            <a:xfrm>
              <a:off x="10182111" y="4520859"/>
              <a:ext cx="490757" cy="163821"/>
            </a:xfrm>
            <a:custGeom>
              <a:avLst/>
              <a:gdLst>
                <a:gd name="connsiteX0" fmla="*/ 51673 w 876299"/>
                <a:gd name="connsiteY0" fmla="*/ 295275 h 295275"/>
                <a:gd name="connsiteX1" fmla="*/ 147638 w 876299"/>
                <a:gd name="connsiteY1" fmla="*/ 228838 h 295275"/>
                <a:gd name="connsiteX2" fmla="*/ 243602 w 876299"/>
                <a:gd name="connsiteY2" fmla="*/ 295275 h 295275"/>
                <a:gd name="connsiteX3" fmla="*/ 210388 w 876299"/>
                <a:gd name="connsiteY3" fmla="*/ 184556 h 295275"/>
                <a:gd name="connsiteX4" fmla="*/ 292894 w 876299"/>
                <a:gd name="connsiteY4" fmla="*/ 112814 h 295275"/>
                <a:gd name="connsiteX5" fmla="*/ 375399 w 876299"/>
                <a:gd name="connsiteY5" fmla="*/ 184556 h 295275"/>
                <a:gd name="connsiteX6" fmla="*/ 342186 w 876299"/>
                <a:gd name="connsiteY6" fmla="*/ 295275 h 295275"/>
                <a:gd name="connsiteX7" fmla="*/ 438150 w 876299"/>
                <a:gd name="connsiteY7" fmla="*/ 228838 h 295275"/>
                <a:gd name="connsiteX8" fmla="*/ 534114 w 876299"/>
                <a:gd name="connsiteY8" fmla="*/ 295275 h 295275"/>
                <a:gd name="connsiteX9" fmla="*/ 500901 w 876299"/>
                <a:gd name="connsiteY9" fmla="*/ 184556 h 295275"/>
                <a:gd name="connsiteX10" fmla="*/ 583406 w 876299"/>
                <a:gd name="connsiteY10" fmla="*/ 112814 h 295275"/>
                <a:gd name="connsiteX11" fmla="*/ 665912 w 876299"/>
                <a:gd name="connsiteY11" fmla="*/ 184556 h 295275"/>
                <a:gd name="connsiteX12" fmla="*/ 632698 w 876299"/>
                <a:gd name="connsiteY12" fmla="*/ 295275 h 295275"/>
                <a:gd name="connsiteX13" fmla="*/ 728662 w 876299"/>
                <a:gd name="connsiteY13" fmla="*/ 228838 h 295275"/>
                <a:gd name="connsiteX14" fmla="*/ 824627 w 876299"/>
                <a:gd name="connsiteY14" fmla="*/ 295275 h 295275"/>
                <a:gd name="connsiteX15" fmla="*/ 791404 w 876299"/>
                <a:gd name="connsiteY15" fmla="*/ 184556 h 295275"/>
                <a:gd name="connsiteX16" fmla="*/ 876300 w 876299"/>
                <a:gd name="connsiteY16" fmla="*/ 110738 h 295275"/>
                <a:gd name="connsiteX17" fmla="*/ 765572 w 876299"/>
                <a:gd name="connsiteY17" fmla="*/ 110738 h 295275"/>
                <a:gd name="connsiteX18" fmla="*/ 728662 w 876299"/>
                <a:gd name="connsiteY18" fmla="*/ 0 h 295275"/>
                <a:gd name="connsiteX19" fmla="*/ 691753 w 876299"/>
                <a:gd name="connsiteY19" fmla="*/ 110738 h 295275"/>
                <a:gd name="connsiteX20" fmla="*/ 475059 w 876299"/>
                <a:gd name="connsiteY20" fmla="*/ 110738 h 295275"/>
                <a:gd name="connsiteX21" fmla="*/ 438150 w 876299"/>
                <a:gd name="connsiteY21" fmla="*/ 0 h 295275"/>
                <a:gd name="connsiteX22" fmla="*/ 401241 w 876299"/>
                <a:gd name="connsiteY22" fmla="*/ 110738 h 295275"/>
                <a:gd name="connsiteX23" fmla="*/ 184547 w 876299"/>
                <a:gd name="connsiteY23" fmla="*/ 110738 h 295275"/>
                <a:gd name="connsiteX24" fmla="*/ 147638 w 876299"/>
                <a:gd name="connsiteY24" fmla="*/ 0 h 295275"/>
                <a:gd name="connsiteX25" fmla="*/ 110728 w 876299"/>
                <a:gd name="connsiteY25" fmla="*/ 110738 h 295275"/>
                <a:gd name="connsiteX26" fmla="*/ 0 w 876299"/>
                <a:gd name="connsiteY26" fmla="*/ 110738 h 295275"/>
                <a:gd name="connsiteX27" fmla="*/ 84887 w 876299"/>
                <a:gd name="connsiteY27" fmla="*/ 184556 h 295275"/>
                <a:gd name="connsiteX28" fmla="*/ 691753 w 876299"/>
                <a:gd name="connsiteY28" fmla="*/ 129778 h 295275"/>
                <a:gd name="connsiteX29" fmla="*/ 705479 w 876299"/>
                <a:gd name="connsiteY29" fmla="*/ 129778 h 295275"/>
                <a:gd name="connsiteX30" fmla="*/ 709822 w 876299"/>
                <a:gd name="connsiteY30" fmla="*/ 116757 h 295275"/>
                <a:gd name="connsiteX31" fmla="*/ 728662 w 876299"/>
                <a:gd name="connsiteY31" fmla="*/ 60246 h 295275"/>
                <a:gd name="connsiteX32" fmla="*/ 747503 w 876299"/>
                <a:gd name="connsiteY32" fmla="*/ 116757 h 295275"/>
                <a:gd name="connsiteX33" fmla="*/ 751837 w 876299"/>
                <a:gd name="connsiteY33" fmla="*/ 129778 h 295275"/>
                <a:gd name="connsiteX34" fmla="*/ 825360 w 876299"/>
                <a:gd name="connsiteY34" fmla="*/ 129778 h 295275"/>
                <a:gd name="connsiteX35" fmla="*/ 778907 w 876299"/>
                <a:gd name="connsiteY35" fmla="*/ 170174 h 295275"/>
                <a:gd name="connsiteX36" fmla="*/ 769630 w 876299"/>
                <a:gd name="connsiteY36" fmla="*/ 178241 h 295275"/>
                <a:gd name="connsiteX37" fmla="*/ 773163 w 876299"/>
                <a:gd name="connsiteY37" fmla="*/ 190024 h 295275"/>
                <a:gd name="connsiteX38" fmla="*/ 790747 w 876299"/>
                <a:gd name="connsiteY38" fmla="*/ 248650 h 295275"/>
                <a:gd name="connsiteX39" fmla="*/ 739502 w 876299"/>
                <a:gd name="connsiteY39" fmla="*/ 213179 h 295275"/>
                <a:gd name="connsiteX40" fmla="*/ 728662 w 876299"/>
                <a:gd name="connsiteY40" fmla="*/ 205673 h 295275"/>
                <a:gd name="connsiteX41" fmla="*/ 717814 w 876299"/>
                <a:gd name="connsiteY41" fmla="*/ 213179 h 295275"/>
                <a:gd name="connsiteX42" fmla="*/ 666569 w 876299"/>
                <a:gd name="connsiteY42" fmla="*/ 248650 h 295275"/>
                <a:gd name="connsiteX43" fmla="*/ 684162 w 876299"/>
                <a:gd name="connsiteY43" fmla="*/ 190024 h 295275"/>
                <a:gd name="connsiteX44" fmla="*/ 687696 w 876299"/>
                <a:gd name="connsiteY44" fmla="*/ 178241 h 295275"/>
                <a:gd name="connsiteX45" fmla="*/ 678418 w 876299"/>
                <a:gd name="connsiteY45" fmla="*/ 170174 h 295275"/>
                <a:gd name="connsiteX46" fmla="*/ 631965 w 876299"/>
                <a:gd name="connsiteY46" fmla="*/ 12977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76299" h="295275">
                  <a:moveTo>
                    <a:pt x="51673" y="295275"/>
                  </a:moveTo>
                  <a:lnTo>
                    <a:pt x="147638" y="228838"/>
                  </a:lnTo>
                  <a:lnTo>
                    <a:pt x="243602" y="295275"/>
                  </a:lnTo>
                  <a:lnTo>
                    <a:pt x="210388" y="184556"/>
                  </a:lnTo>
                  <a:lnTo>
                    <a:pt x="292894" y="112814"/>
                  </a:lnTo>
                  <a:lnTo>
                    <a:pt x="375399" y="184556"/>
                  </a:lnTo>
                  <a:lnTo>
                    <a:pt x="342186" y="295275"/>
                  </a:lnTo>
                  <a:lnTo>
                    <a:pt x="438150" y="228838"/>
                  </a:lnTo>
                  <a:lnTo>
                    <a:pt x="534114" y="295275"/>
                  </a:lnTo>
                  <a:lnTo>
                    <a:pt x="500901" y="184556"/>
                  </a:lnTo>
                  <a:lnTo>
                    <a:pt x="583406" y="112814"/>
                  </a:lnTo>
                  <a:lnTo>
                    <a:pt x="665912" y="184556"/>
                  </a:lnTo>
                  <a:lnTo>
                    <a:pt x="632698" y="295275"/>
                  </a:lnTo>
                  <a:lnTo>
                    <a:pt x="728662" y="228838"/>
                  </a:lnTo>
                  <a:lnTo>
                    <a:pt x="824627" y="295275"/>
                  </a:lnTo>
                  <a:lnTo>
                    <a:pt x="791404" y="184556"/>
                  </a:lnTo>
                  <a:lnTo>
                    <a:pt x="876300" y="110738"/>
                  </a:lnTo>
                  <a:lnTo>
                    <a:pt x="765572" y="110738"/>
                  </a:lnTo>
                  <a:lnTo>
                    <a:pt x="728662" y="0"/>
                  </a:lnTo>
                  <a:lnTo>
                    <a:pt x="691753" y="110738"/>
                  </a:lnTo>
                  <a:lnTo>
                    <a:pt x="475059" y="110738"/>
                  </a:lnTo>
                  <a:lnTo>
                    <a:pt x="438150" y="0"/>
                  </a:lnTo>
                  <a:lnTo>
                    <a:pt x="401241" y="110738"/>
                  </a:lnTo>
                  <a:lnTo>
                    <a:pt x="184547" y="110738"/>
                  </a:lnTo>
                  <a:lnTo>
                    <a:pt x="147638" y="0"/>
                  </a:lnTo>
                  <a:lnTo>
                    <a:pt x="110728" y="110738"/>
                  </a:lnTo>
                  <a:lnTo>
                    <a:pt x="0" y="110738"/>
                  </a:lnTo>
                  <a:lnTo>
                    <a:pt x="84887" y="184556"/>
                  </a:lnTo>
                  <a:close/>
                  <a:moveTo>
                    <a:pt x="691753" y="129778"/>
                  </a:moveTo>
                  <a:lnTo>
                    <a:pt x="705479" y="129778"/>
                  </a:lnTo>
                  <a:lnTo>
                    <a:pt x="709822" y="116757"/>
                  </a:lnTo>
                  <a:lnTo>
                    <a:pt x="728662" y="60246"/>
                  </a:lnTo>
                  <a:lnTo>
                    <a:pt x="747503" y="116757"/>
                  </a:lnTo>
                  <a:lnTo>
                    <a:pt x="751837" y="129778"/>
                  </a:lnTo>
                  <a:lnTo>
                    <a:pt x="825360" y="129778"/>
                  </a:lnTo>
                  <a:lnTo>
                    <a:pt x="778907" y="170174"/>
                  </a:lnTo>
                  <a:lnTo>
                    <a:pt x="769630" y="178241"/>
                  </a:lnTo>
                  <a:lnTo>
                    <a:pt x="773163" y="190024"/>
                  </a:lnTo>
                  <a:lnTo>
                    <a:pt x="790747" y="248650"/>
                  </a:lnTo>
                  <a:lnTo>
                    <a:pt x="739502" y="213179"/>
                  </a:lnTo>
                  <a:lnTo>
                    <a:pt x="728662" y="205673"/>
                  </a:lnTo>
                  <a:lnTo>
                    <a:pt x="717814" y="213179"/>
                  </a:lnTo>
                  <a:lnTo>
                    <a:pt x="666569" y="248650"/>
                  </a:lnTo>
                  <a:lnTo>
                    <a:pt x="684162" y="190024"/>
                  </a:lnTo>
                  <a:lnTo>
                    <a:pt x="687696" y="178241"/>
                  </a:lnTo>
                  <a:lnTo>
                    <a:pt x="678418" y="170174"/>
                  </a:lnTo>
                  <a:lnTo>
                    <a:pt x="631965" y="129778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81" name="Graphic 32" descr="Rating 3 Star with solid fill">
              <a:extLst>
                <a:ext uri="{FF2B5EF4-FFF2-40B4-BE49-F238E27FC236}">
                  <a16:creationId xmlns:a16="http://schemas.microsoft.com/office/drawing/2014/main" id="{276D6B39-8A41-4B2F-B903-F53D7EDAD157}"/>
                </a:ext>
              </a:extLst>
            </p:cNvPr>
            <p:cNvSpPr/>
            <p:nvPr/>
          </p:nvSpPr>
          <p:spPr>
            <a:xfrm>
              <a:off x="9701988" y="4517106"/>
              <a:ext cx="475571" cy="167574"/>
            </a:xfrm>
            <a:custGeom>
              <a:avLst/>
              <a:gdLst>
                <a:gd name="connsiteX0" fmla="*/ 545628 w 545628"/>
                <a:gd name="connsiteY0" fmla="*/ 68945 h 183852"/>
                <a:gd name="connsiteX1" fmla="*/ 476683 w 545628"/>
                <a:gd name="connsiteY1" fmla="*/ 68945 h 183852"/>
                <a:gd name="connsiteX2" fmla="*/ 453702 w 545628"/>
                <a:gd name="connsiteY2" fmla="*/ 0 h 183852"/>
                <a:gd name="connsiteX3" fmla="*/ 430720 w 545628"/>
                <a:gd name="connsiteY3" fmla="*/ 68945 h 183852"/>
                <a:gd name="connsiteX4" fmla="*/ 364741 w 545628"/>
                <a:gd name="connsiteY4" fmla="*/ 68945 h 183852"/>
                <a:gd name="connsiteX5" fmla="*/ 361775 w 545628"/>
                <a:gd name="connsiteY5" fmla="*/ 68945 h 183852"/>
                <a:gd name="connsiteX6" fmla="*/ 295796 w 545628"/>
                <a:gd name="connsiteY6" fmla="*/ 68945 h 183852"/>
                <a:gd name="connsiteX7" fmla="*/ 272814 w 545628"/>
                <a:gd name="connsiteY7" fmla="*/ 0 h 183852"/>
                <a:gd name="connsiteX8" fmla="*/ 249832 w 545628"/>
                <a:gd name="connsiteY8" fmla="*/ 68945 h 183852"/>
                <a:gd name="connsiteX9" fmla="*/ 183853 w 545628"/>
                <a:gd name="connsiteY9" fmla="*/ 68945 h 183852"/>
                <a:gd name="connsiteX10" fmla="*/ 180888 w 545628"/>
                <a:gd name="connsiteY10" fmla="*/ 68945 h 183852"/>
                <a:gd name="connsiteX11" fmla="*/ 114908 w 545628"/>
                <a:gd name="connsiteY11" fmla="*/ 68945 h 183852"/>
                <a:gd name="connsiteX12" fmla="*/ 91926 w 545628"/>
                <a:gd name="connsiteY12" fmla="*/ 0 h 183852"/>
                <a:gd name="connsiteX13" fmla="*/ 68945 w 545628"/>
                <a:gd name="connsiteY13" fmla="*/ 68945 h 183852"/>
                <a:gd name="connsiteX14" fmla="*/ 0 w 545628"/>
                <a:gd name="connsiteY14" fmla="*/ 68945 h 183852"/>
                <a:gd name="connsiteX15" fmla="*/ 52855 w 545628"/>
                <a:gd name="connsiteY15" fmla="*/ 114908 h 183852"/>
                <a:gd name="connsiteX16" fmla="*/ 32174 w 545628"/>
                <a:gd name="connsiteY16" fmla="*/ 183853 h 183852"/>
                <a:gd name="connsiteX17" fmla="*/ 91926 w 545628"/>
                <a:gd name="connsiteY17" fmla="*/ 142486 h 183852"/>
                <a:gd name="connsiteX18" fmla="*/ 151679 w 545628"/>
                <a:gd name="connsiteY18" fmla="*/ 183853 h 183852"/>
                <a:gd name="connsiteX19" fmla="*/ 130998 w 545628"/>
                <a:gd name="connsiteY19" fmla="*/ 114908 h 183852"/>
                <a:gd name="connsiteX20" fmla="*/ 182370 w 545628"/>
                <a:gd name="connsiteY20" fmla="*/ 70238 h 183852"/>
                <a:gd name="connsiteX21" fmla="*/ 233742 w 545628"/>
                <a:gd name="connsiteY21" fmla="*/ 114908 h 183852"/>
                <a:gd name="connsiteX22" fmla="*/ 213062 w 545628"/>
                <a:gd name="connsiteY22" fmla="*/ 183853 h 183852"/>
                <a:gd name="connsiteX23" fmla="*/ 272814 w 545628"/>
                <a:gd name="connsiteY23" fmla="*/ 142486 h 183852"/>
                <a:gd name="connsiteX24" fmla="*/ 332566 w 545628"/>
                <a:gd name="connsiteY24" fmla="*/ 183853 h 183852"/>
                <a:gd name="connsiteX25" fmla="*/ 311886 w 545628"/>
                <a:gd name="connsiteY25" fmla="*/ 114908 h 183852"/>
                <a:gd name="connsiteX26" fmla="*/ 363258 w 545628"/>
                <a:gd name="connsiteY26" fmla="*/ 70238 h 183852"/>
                <a:gd name="connsiteX27" fmla="*/ 414630 w 545628"/>
                <a:gd name="connsiteY27" fmla="*/ 114908 h 183852"/>
                <a:gd name="connsiteX28" fmla="*/ 393949 w 545628"/>
                <a:gd name="connsiteY28" fmla="*/ 183853 h 183852"/>
                <a:gd name="connsiteX29" fmla="*/ 453702 w 545628"/>
                <a:gd name="connsiteY29" fmla="*/ 142486 h 183852"/>
                <a:gd name="connsiteX30" fmla="*/ 513454 w 545628"/>
                <a:gd name="connsiteY30" fmla="*/ 183853 h 183852"/>
                <a:gd name="connsiteX31" fmla="*/ 492773 w 545628"/>
                <a:gd name="connsiteY31" fmla="*/ 114908 h 183852"/>
                <a:gd name="connsiteX32" fmla="*/ 545628 w 545628"/>
                <a:gd name="connsiteY32" fmla="*/ 68945 h 18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5628" h="183852">
                  <a:moveTo>
                    <a:pt x="545628" y="68945"/>
                  </a:moveTo>
                  <a:lnTo>
                    <a:pt x="476683" y="68945"/>
                  </a:lnTo>
                  <a:lnTo>
                    <a:pt x="453702" y="0"/>
                  </a:lnTo>
                  <a:lnTo>
                    <a:pt x="430720" y="68945"/>
                  </a:lnTo>
                  <a:lnTo>
                    <a:pt x="364741" y="68945"/>
                  </a:lnTo>
                  <a:lnTo>
                    <a:pt x="361775" y="68945"/>
                  </a:lnTo>
                  <a:lnTo>
                    <a:pt x="295796" y="68945"/>
                  </a:lnTo>
                  <a:lnTo>
                    <a:pt x="272814" y="0"/>
                  </a:lnTo>
                  <a:lnTo>
                    <a:pt x="249832" y="68945"/>
                  </a:lnTo>
                  <a:lnTo>
                    <a:pt x="183853" y="68945"/>
                  </a:lnTo>
                  <a:lnTo>
                    <a:pt x="180888" y="68945"/>
                  </a:lnTo>
                  <a:lnTo>
                    <a:pt x="114908" y="68945"/>
                  </a:lnTo>
                  <a:lnTo>
                    <a:pt x="91926" y="0"/>
                  </a:lnTo>
                  <a:lnTo>
                    <a:pt x="68945" y="68945"/>
                  </a:lnTo>
                  <a:lnTo>
                    <a:pt x="0" y="68945"/>
                  </a:lnTo>
                  <a:lnTo>
                    <a:pt x="52855" y="114908"/>
                  </a:lnTo>
                  <a:lnTo>
                    <a:pt x="32174" y="183853"/>
                  </a:lnTo>
                  <a:lnTo>
                    <a:pt x="91926" y="142486"/>
                  </a:lnTo>
                  <a:lnTo>
                    <a:pt x="151679" y="183853"/>
                  </a:lnTo>
                  <a:lnTo>
                    <a:pt x="130998" y="114908"/>
                  </a:lnTo>
                  <a:lnTo>
                    <a:pt x="182370" y="70238"/>
                  </a:lnTo>
                  <a:lnTo>
                    <a:pt x="233742" y="114908"/>
                  </a:lnTo>
                  <a:lnTo>
                    <a:pt x="213062" y="183853"/>
                  </a:lnTo>
                  <a:lnTo>
                    <a:pt x="272814" y="142486"/>
                  </a:lnTo>
                  <a:lnTo>
                    <a:pt x="332566" y="183853"/>
                  </a:lnTo>
                  <a:lnTo>
                    <a:pt x="311886" y="114908"/>
                  </a:lnTo>
                  <a:lnTo>
                    <a:pt x="363258" y="70238"/>
                  </a:lnTo>
                  <a:lnTo>
                    <a:pt x="414630" y="114908"/>
                  </a:lnTo>
                  <a:lnTo>
                    <a:pt x="393949" y="183853"/>
                  </a:lnTo>
                  <a:lnTo>
                    <a:pt x="453702" y="142486"/>
                  </a:lnTo>
                  <a:lnTo>
                    <a:pt x="513454" y="183853"/>
                  </a:lnTo>
                  <a:lnTo>
                    <a:pt x="492773" y="114908"/>
                  </a:lnTo>
                  <a:lnTo>
                    <a:pt x="545628" y="68945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8AD90B4C-C771-4126-B302-54C07EEC228B}"/>
              </a:ext>
            </a:extLst>
          </p:cNvPr>
          <p:cNvSpPr/>
          <p:nvPr/>
        </p:nvSpPr>
        <p:spPr>
          <a:xfrm>
            <a:off x="6600490" y="1680002"/>
            <a:ext cx="1444189" cy="587428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54D4A0-7CBC-42C3-BAF2-83F28794EE58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6600490" y="1973716"/>
            <a:ext cx="14441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6819B4EC-8223-4DA4-BBB0-537A65C693EA}"/>
              </a:ext>
            </a:extLst>
          </p:cNvPr>
          <p:cNvSpPr txBox="1"/>
          <p:nvPr/>
        </p:nvSpPr>
        <p:spPr>
          <a:xfrm>
            <a:off x="6976587" y="1985105"/>
            <a:ext cx="1473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Cancel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1D31B84-B52C-4AD7-BD93-238EFF04E3AF}"/>
              </a:ext>
            </a:extLst>
          </p:cNvPr>
          <p:cNvSpPr txBox="1"/>
          <p:nvPr/>
        </p:nvSpPr>
        <p:spPr>
          <a:xfrm>
            <a:off x="6623011" y="1707898"/>
            <a:ext cx="1473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new route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11B0CFF-04A7-45C5-8CB9-43FD406A9D18}"/>
              </a:ext>
            </a:extLst>
          </p:cNvPr>
          <p:cNvSpPr/>
          <p:nvPr/>
        </p:nvSpPr>
        <p:spPr>
          <a:xfrm>
            <a:off x="0" y="834590"/>
            <a:ext cx="12192000" cy="6023409"/>
          </a:xfrm>
          <a:prstGeom prst="rect">
            <a:avLst/>
          </a:prstGeom>
          <a:solidFill>
            <a:schemeClr val="accent3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5" name="Flowchart: Terminator 184">
            <a:extLst>
              <a:ext uri="{FF2B5EF4-FFF2-40B4-BE49-F238E27FC236}">
                <a16:creationId xmlns:a16="http://schemas.microsoft.com/office/drawing/2014/main" id="{31E74477-E931-4820-A1D5-14BB9CFCEBDB}"/>
              </a:ext>
            </a:extLst>
          </p:cNvPr>
          <p:cNvSpPr/>
          <p:nvPr/>
        </p:nvSpPr>
        <p:spPr>
          <a:xfrm>
            <a:off x="9998572" y="22107"/>
            <a:ext cx="1900043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Name the Route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7577F426-5AA0-46CB-9A44-E148848906D5}"/>
              </a:ext>
            </a:extLst>
          </p:cNvPr>
          <p:cNvSpPr/>
          <p:nvPr/>
        </p:nvSpPr>
        <p:spPr>
          <a:xfrm>
            <a:off x="4830854" y="2356472"/>
            <a:ext cx="3899172" cy="146766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6" name="Graphic 185" descr="Badge Cross with solid fill">
            <a:extLst>
              <a:ext uri="{FF2B5EF4-FFF2-40B4-BE49-F238E27FC236}">
                <a16:creationId xmlns:a16="http://schemas.microsoft.com/office/drawing/2014/main" id="{C9997990-BFDD-452D-887D-FA1E9DE0286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277936" y="2446345"/>
            <a:ext cx="310572" cy="310572"/>
          </a:xfrm>
          <a:prstGeom prst="rect">
            <a:avLst/>
          </a:prstGeom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C5291DE7-DF51-459C-823F-33599C685E18}"/>
              </a:ext>
            </a:extLst>
          </p:cNvPr>
          <p:cNvSpPr txBox="1"/>
          <p:nvPr/>
        </p:nvSpPr>
        <p:spPr>
          <a:xfrm>
            <a:off x="5850576" y="2942586"/>
            <a:ext cx="189167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dk1">
                    <a:alpha val="40000"/>
                  </a:schemeClr>
                </a:solidFill>
              </a:rPr>
              <a:t>Tap here to type</a:t>
            </a:r>
            <a:endParaRPr lang="en-GB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A82C252-1AE6-44F0-88ED-0BEDCBE4F02F}"/>
              </a:ext>
            </a:extLst>
          </p:cNvPr>
          <p:cNvSpPr txBox="1"/>
          <p:nvPr/>
        </p:nvSpPr>
        <p:spPr>
          <a:xfrm>
            <a:off x="4947548" y="2560337"/>
            <a:ext cx="2551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Please name your new route:</a:t>
            </a:r>
          </a:p>
        </p:txBody>
      </p:sp>
      <p:sp>
        <p:nvSpPr>
          <p:cNvPr id="189" name="Flowchart: Alternate Process 188">
            <a:extLst>
              <a:ext uri="{FF2B5EF4-FFF2-40B4-BE49-F238E27FC236}">
                <a16:creationId xmlns:a16="http://schemas.microsoft.com/office/drawing/2014/main" id="{32F9BC16-2D1C-4BFC-9903-0CAD1F70A568}"/>
              </a:ext>
            </a:extLst>
          </p:cNvPr>
          <p:cNvSpPr/>
          <p:nvPr/>
        </p:nvSpPr>
        <p:spPr>
          <a:xfrm>
            <a:off x="6510527" y="3485803"/>
            <a:ext cx="840560" cy="234598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Confirm</a:t>
            </a:r>
          </a:p>
        </p:txBody>
      </p:sp>
      <p:sp>
        <p:nvSpPr>
          <p:cNvPr id="190" name="Flowchart: Alternate Process 189">
            <a:extLst>
              <a:ext uri="{FF2B5EF4-FFF2-40B4-BE49-F238E27FC236}">
                <a16:creationId xmlns:a16="http://schemas.microsoft.com/office/drawing/2014/main" id="{CF315D37-CBC4-4F32-9604-B3D09A471626}"/>
              </a:ext>
            </a:extLst>
          </p:cNvPr>
          <p:cNvSpPr/>
          <p:nvPr/>
        </p:nvSpPr>
        <p:spPr>
          <a:xfrm>
            <a:off x="7691245" y="3485803"/>
            <a:ext cx="840560" cy="234598"/>
          </a:xfrm>
          <a:prstGeom prst="flowChartAlternateProcess">
            <a:avLst/>
          </a:prstGeom>
          <a:solidFill>
            <a:srgbClr val="F1B06B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Cancel</a:t>
            </a:r>
          </a:p>
        </p:txBody>
      </p:sp>
      <p:pic>
        <p:nvPicPr>
          <p:cNvPr id="192" name="Graphic 191" descr="Right pointing backhand index with solid fill">
            <a:extLst>
              <a:ext uri="{FF2B5EF4-FFF2-40B4-BE49-F238E27FC236}">
                <a16:creationId xmlns:a16="http://schemas.microsoft.com/office/drawing/2014/main" id="{1B9BDB64-E2BA-4DA1-9EE0-2B8608AB25C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 rot="16200000">
            <a:off x="5898088" y="3230288"/>
            <a:ext cx="682887" cy="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6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55989" y="331256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BD632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8A27B36-382F-4242-BDF6-D489037FD2CA}"/>
              </a:ext>
            </a:extLst>
          </p:cNvPr>
          <p:cNvSpPr/>
          <p:nvPr/>
        </p:nvSpPr>
        <p:spPr>
          <a:xfrm>
            <a:off x="816699" y="1499948"/>
            <a:ext cx="740411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ALL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98F674B-B000-4644-B57F-97381F8FBBB2}"/>
              </a:ext>
            </a:extLst>
          </p:cNvPr>
          <p:cNvSpPr/>
          <p:nvPr/>
        </p:nvSpPr>
        <p:spPr>
          <a:xfrm>
            <a:off x="1957114" y="1499948"/>
            <a:ext cx="74041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Rides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2CCC069-794D-45FB-B93C-CFC1D1754CDA}"/>
              </a:ext>
            </a:extLst>
          </p:cNvPr>
          <p:cNvSpPr/>
          <p:nvPr/>
        </p:nvSpPr>
        <p:spPr>
          <a:xfrm>
            <a:off x="3097529" y="1499948"/>
            <a:ext cx="74041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F &amp; B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44952F1-DB11-4946-B0C4-30E14F326585}"/>
              </a:ext>
            </a:extLst>
          </p:cNvPr>
          <p:cNvSpPr/>
          <p:nvPr/>
        </p:nvSpPr>
        <p:spPr>
          <a:xfrm>
            <a:off x="4237944" y="1499948"/>
            <a:ext cx="74041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68050" y="847178"/>
            <a:ext cx="3472490" cy="5744187"/>
            <a:chOff x="8468050" y="847178"/>
            <a:chExt cx="3472490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455141" cy="5744187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6040CF-F20E-4020-950E-E3363CDDC5AB}"/>
              </a:ext>
            </a:extLst>
          </p:cNvPr>
          <p:cNvCxnSpPr>
            <a:cxnSpLocks/>
          </p:cNvCxnSpPr>
          <p:nvPr/>
        </p:nvCxnSpPr>
        <p:spPr>
          <a:xfrm>
            <a:off x="8714651" y="1801122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8711403" y="843468"/>
            <a:ext cx="128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Category: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E3213E-EA08-4460-820A-D57054C2C302}"/>
              </a:ext>
            </a:extLst>
          </p:cNvPr>
          <p:cNvSpPr txBox="1"/>
          <p:nvPr/>
        </p:nvSpPr>
        <p:spPr>
          <a:xfrm>
            <a:off x="8723568" y="1180725"/>
            <a:ext cx="106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717900" y="1475304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462D7F9-5489-4EE7-B7AD-0B44D5E9B93F}"/>
              </a:ext>
            </a:extLst>
          </p:cNvPr>
          <p:cNvSpPr txBox="1"/>
          <p:nvPr/>
        </p:nvSpPr>
        <p:spPr>
          <a:xfrm>
            <a:off x="8732484" y="1479615"/>
            <a:ext cx="106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altLang="zh-C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ating</a:t>
            </a:r>
            <a:endParaRPr lang="en-GB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8B95FDC-2730-4B9C-9409-2CE8E0CDB529}"/>
              </a:ext>
            </a:extLst>
          </p:cNvPr>
          <p:cNvCxnSpPr>
            <a:cxnSpLocks/>
          </p:cNvCxnSpPr>
          <p:nvPr/>
        </p:nvCxnSpPr>
        <p:spPr>
          <a:xfrm>
            <a:off x="8714650" y="596800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4651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8B539E0-5E8B-4472-878C-DEB0531A9364}"/>
              </a:ext>
            </a:extLst>
          </p:cNvPr>
          <p:cNvSpPr txBox="1"/>
          <p:nvPr/>
        </p:nvSpPr>
        <p:spPr>
          <a:xfrm>
            <a:off x="8723567" y="6287298"/>
            <a:ext cx="1611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Waiting Time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AE611A-FF09-4EAB-8ABA-2ACC9B18E91C}"/>
              </a:ext>
            </a:extLst>
          </p:cNvPr>
          <p:cNvSpPr txBox="1"/>
          <p:nvPr/>
        </p:nvSpPr>
        <p:spPr>
          <a:xfrm>
            <a:off x="8715674" y="5968005"/>
            <a:ext cx="1611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Walking Distance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722543" y="3298038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88F02DE-6CAD-4FFB-A001-13E77191C02D}"/>
              </a:ext>
            </a:extLst>
          </p:cNvPr>
          <p:cNvCxnSpPr>
            <a:cxnSpLocks/>
          </p:cNvCxnSpPr>
          <p:nvPr/>
        </p:nvCxnSpPr>
        <p:spPr>
          <a:xfrm>
            <a:off x="8723606" y="4783892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9930E-0BC1-44B1-B942-237E574F7234}"/>
              </a:ext>
            </a:extLst>
          </p:cNvPr>
          <p:cNvCxnSpPr>
            <a:cxnSpLocks/>
          </p:cNvCxnSpPr>
          <p:nvPr/>
        </p:nvCxnSpPr>
        <p:spPr>
          <a:xfrm>
            <a:off x="8714649" y="5405385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Sort with solid fill">
            <a:extLst>
              <a:ext uri="{FF2B5EF4-FFF2-40B4-BE49-F238E27FC236}">
                <a16:creationId xmlns:a16="http://schemas.microsoft.com/office/drawing/2014/main" id="{5C711115-15DA-48BB-879D-C7A9E52EDB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57505" y="1549832"/>
            <a:ext cx="242455" cy="242455"/>
          </a:xfrm>
          <a:prstGeom prst="rect">
            <a:avLst/>
          </a:prstGeom>
        </p:spPr>
      </p:pic>
      <p:pic>
        <p:nvPicPr>
          <p:cNvPr id="68" name="Graphic 67" descr="Sort with solid fill">
            <a:extLst>
              <a:ext uri="{FF2B5EF4-FFF2-40B4-BE49-F238E27FC236}">
                <a16:creationId xmlns:a16="http://schemas.microsoft.com/office/drawing/2014/main" id="{0A293862-5A13-44C5-8DEA-929F2FBC0EE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35115" y="1229905"/>
            <a:ext cx="242455" cy="242455"/>
          </a:xfrm>
          <a:prstGeom prst="rect">
            <a:avLst/>
          </a:prstGeom>
        </p:spPr>
      </p:pic>
      <p:pic>
        <p:nvPicPr>
          <p:cNvPr id="72" name="Graphic 71" descr="Sort with solid fill">
            <a:extLst>
              <a:ext uri="{FF2B5EF4-FFF2-40B4-BE49-F238E27FC236}">
                <a16:creationId xmlns:a16="http://schemas.microsoft.com/office/drawing/2014/main" id="{BD9D3BFC-76A3-417E-B77C-A17E965ADB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715918" y="6334981"/>
            <a:ext cx="242455" cy="242455"/>
          </a:xfrm>
          <a:prstGeom prst="rect">
            <a:avLst/>
          </a:prstGeom>
        </p:spPr>
      </p:pic>
      <p:pic>
        <p:nvPicPr>
          <p:cNvPr id="74" name="Graphic 73" descr="Sort with solid fill">
            <a:extLst>
              <a:ext uri="{FF2B5EF4-FFF2-40B4-BE49-F238E27FC236}">
                <a16:creationId xmlns:a16="http://schemas.microsoft.com/office/drawing/2014/main" id="{80562F19-6600-442E-BD95-7BAAC744BB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94311" y="6002247"/>
            <a:ext cx="242455" cy="24245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354525" y="1184535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98A2AEA-D322-43E8-BF8A-8ADE69A7F01E}"/>
              </a:ext>
            </a:extLst>
          </p:cNvPr>
          <p:cNvGrpSpPr/>
          <p:nvPr/>
        </p:nvGrpSpPr>
        <p:grpSpPr>
          <a:xfrm rot="10800000">
            <a:off x="11359309" y="1496181"/>
            <a:ext cx="272580" cy="272580"/>
            <a:chOff x="5929066" y="2881509"/>
            <a:chExt cx="272580" cy="27258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8DD1FC9-6CCB-45DB-8423-4D8D5F3C792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9" name="Graphic 78" descr="Caret Down with solid fill">
              <a:extLst>
                <a:ext uri="{FF2B5EF4-FFF2-40B4-BE49-F238E27FC236}">
                  <a16:creationId xmlns:a16="http://schemas.microsoft.com/office/drawing/2014/main" id="{7DE6AFB6-5949-4559-BFFD-D01FEB3F4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DFEEAB-DD22-4745-85AF-BBDD5F81F345}"/>
              </a:ext>
            </a:extLst>
          </p:cNvPr>
          <p:cNvGrpSpPr/>
          <p:nvPr/>
        </p:nvGrpSpPr>
        <p:grpSpPr>
          <a:xfrm>
            <a:off x="11426313" y="5978234"/>
            <a:ext cx="272580" cy="272580"/>
            <a:chOff x="5929066" y="2881509"/>
            <a:chExt cx="272580" cy="27258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169926C-C136-462D-88DC-F703EC35A76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2" name="Graphic 81" descr="Caret Down with solid fill">
              <a:extLst>
                <a:ext uri="{FF2B5EF4-FFF2-40B4-BE49-F238E27FC236}">
                  <a16:creationId xmlns:a16="http://schemas.microsoft.com/office/drawing/2014/main" id="{22552A89-1236-4FF6-9D68-05EA26BA2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DC7D369-F64D-4A7F-A659-99FBD922DBAF}"/>
              </a:ext>
            </a:extLst>
          </p:cNvPr>
          <p:cNvGrpSpPr/>
          <p:nvPr/>
        </p:nvGrpSpPr>
        <p:grpSpPr>
          <a:xfrm>
            <a:off x="11439885" y="6313404"/>
            <a:ext cx="272580" cy="272580"/>
            <a:chOff x="5929066" y="2881509"/>
            <a:chExt cx="272580" cy="27258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0E566ED-1677-452A-88B8-6776BC77761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5" name="Graphic 84" descr="Caret Down with solid fill">
              <a:extLst>
                <a:ext uri="{FF2B5EF4-FFF2-40B4-BE49-F238E27FC236}">
                  <a16:creationId xmlns:a16="http://schemas.microsoft.com/office/drawing/2014/main" id="{75AF5AD2-B0AB-4113-B319-0D115A40B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DE7668DB-5097-44E7-BA27-18E352DEFAA9}"/>
              </a:ext>
            </a:extLst>
          </p:cNvPr>
          <p:cNvSpPr/>
          <p:nvPr/>
        </p:nvSpPr>
        <p:spPr>
          <a:xfrm>
            <a:off x="9647264" y="849309"/>
            <a:ext cx="74041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Rides</a:t>
            </a:r>
          </a:p>
        </p:txBody>
      </p:sp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EEAF9607-7317-4DB5-8FD6-52B80E8AF4A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84202" y="4569555"/>
            <a:ext cx="568737" cy="568737"/>
          </a:xfrm>
          <a:prstGeom prst="rect">
            <a:avLst/>
          </a:prstGeom>
        </p:spPr>
      </p:pic>
      <p:grpSp>
        <p:nvGrpSpPr>
          <p:cNvPr id="103" name="Graphic 75" descr="Badge 1 outline">
            <a:extLst>
              <a:ext uri="{FF2B5EF4-FFF2-40B4-BE49-F238E27FC236}">
                <a16:creationId xmlns:a16="http://schemas.microsoft.com/office/drawing/2014/main" id="{66997C3F-177A-4E82-9EDF-05BEC0EC7360}"/>
              </a:ext>
            </a:extLst>
          </p:cNvPr>
          <p:cNvGrpSpPr/>
          <p:nvPr/>
        </p:nvGrpSpPr>
        <p:grpSpPr>
          <a:xfrm>
            <a:off x="8813062" y="1889619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6216937-B24D-4721-AAE3-1332EB08301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C7CCF0-BEC2-48DF-9C16-3747E33C5730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06" name="Graphic 86" descr="Badge outline">
            <a:extLst>
              <a:ext uri="{FF2B5EF4-FFF2-40B4-BE49-F238E27FC236}">
                <a16:creationId xmlns:a16="http://schemas.microsoft.com/office/drawing/2014/main" id="{B737CFF8-C955-4D8F-A2D4-6C7BCBA21715}"/>
              </a:ext>
            </a:extLst>
          </p:cNvPr>
          <p:cNvGrpSpPr/>
          <p:nvPr/>
        </p:nvGrpSpPr>
        <p:grpSpPr>
          <a:xfrm>
            <a:off x="8798183" y="3412453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E5E8035-B725-4302-B6AC-2405CE929E1F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EF97527-36BF-41AA-815D-A8925F936384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09" name="Graphic 87" descr="Badge 3 outline">
            <a:extLst>
              <a:ext uri="{FF2B5EF4-FFF2-40B4-BE49-F238E27FC236}">
                <a16:creationId xmlns:a16="http://schemas.microsoft.com/office/drawing/2014/main" id="{16598429-468B-45A3-8642-D144DE8A94BD}"/>
              </a:ext>
            </a:extLst>
          </p:cNvPr>
          <p:cNvGrpSpPr/>
          <p:nvPr/>
        </p:nvGrpSpPr>
        <p:grpSpPr>
          <a:xfrm>
            <a:off x="8798183" y="4880327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3B5399E-9C87-415A-BA0A-60D1717843EC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A5AD14A-3B03-4BF4-AE21-A1076C9FFF5E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12" name="Graphic 111" descr="Badge 4 outline">
            <a:extLst>
              <a:ext uri="{FF2B5EF4-FFF2-40B4-BE49-F238E27FC236}">
                <a16:creationId xmlns:a16="http://schemas.microsoft.com/office/drawing/2014/main" id="{B3CBDD4E-5AAF-4C3E-93D4-F372A90DAC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779658" y="5468421"/>
            <a:ext cx="258946" cy="258946"/>
          </a:xfrm>
          <a:prstGeom prst="rect">
            <a:avLst/>
          </a:prstGeom>
        </p:spPr>
      </p:pic>
      <p:pic>
        <p:nvPicPr>
          <p:cNvPr id="113" name="Graphic 112" descr="Marker with solid fill">
            <a:extLst>
              <a:ext uri="{FF2B5EF4-FFF2-40B4-BE49-F238E27FC236}">
                <a16:creationId xmlns:a16="http://schemas.microsoft.com/office/drawing/2014/main" id="{672AD761-AA59-4BF4-9FBF-69C33DC8DC2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606068" y="2177707"/>
            <a:ext cx="568737" cy="568737"/>
          </a:xfrm>
          <a:prstGeom prst="rect">
            <a:avLst/>
          </a:prstGeom>
        </p:spPr>
      </p:pic>
      <p:pic>
        <p:nvPicPr>
          <p:cNvPr id="114" name="Graphic 113" descr="Marker with solid fill">
            <a:extLst>
              <a:ext uri="{FF2B5EF4-FFF2-40B4-BE49-F238E27FC236}">
                <a16:creationId xmlns:a16="http://schemas.microsoft.com/office/drawing/2014/main" id="{C29A45D2-46AC-47AF-8B7D-1AABA37D2AA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93420" y="2703512"/>
            <a:ext cx="568737" cy="568737"/>
          </a:xfrm>
          <a:prstGeom prst="rect">
            <a:avLst/>
          </a:prstGeom>
        </p:spPr>
      </p:pic>
      <p:pic>
        <p:nvPicPr>
          <p:cNvPr id="115" name="Graphic 114" descr="Marker with solid fill">
            <a:extLst>
              <a:ext uri="{FF2B5EF4-FFF2-40B4-BE49-F238E27FC236}">
                <a16:creationId xmlns:a16="http://schemas.microsoft.com/office/drawing/2014/main" id="{3987497A-96F8-4A7B-AE98-CBD5358EC87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2955" y="3408607"/>
            <a:ext cx="568737" cy="568737"/>
          </a:xfrm>
          <a:prstGeom prst="rect">
            <a:avLst/>
          </a:prstGeom>
        </p:spPr>
      </p:pic>
      <p:pic>
        <p:nvPicPr>
          <p:cNvPr id="116" name="Graphic 115" descr="Marker with solid fill">
            <a:extLst>
              <a:ext uri="{FF2B5EF4-FFF2-40B4-BE49-F238E27FC236}">
                <a16:creationId xmlns:a16="http://schemas.microsoft.com/office/drawing/2014/main" id="{BADB6559-F30B-4445-B336-2977D3BA8D5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18898" y="5193800"/>
            <a:ext cx="568737" cy="568737"/>
          </a:xfrm>
          <a:prstGeom prst="rect">
            <a:avLst/>
          </a:prstGeom>
        </p:spPr>
      </p:pic>
      <p:pic>
        <p:nvPicPr>
          <p:cNvPr id="117" name="Graphic 116" descr="Marker with solid fill">
            <a:extLst>
              <a:ext uri="{FF2B5EF4-FFF2-40B4-BE49-F238E27FC236}">
                <a16:creationId xmlns:a16="http://schemas.microsoft.com/office/drawing/2014/main" id="{25B3C1C0-A5C4-4486-8CD9-0EDDD587681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46068" y="2213100"/>
            <a:ext cx="568737" cy="568737"/>
          </a:xfrm>
          <a:prstGeom prst="rect">
            <a:avLst/>
          </a:prstGeom>
        </p:spPr>
      </p:pic>
      <p:pic>
        <p:nvPicPr>
          <p:cNvPr id="119" name="Picture 118" descr="Hi Panda">
            <a:extLst>
              <a:ext uri="{FF2B5EF4-FFF2-40B4-BE49-F238E27FC236}">
                <a16:creationId xmlns:a16="http://schemas.microsoft.com/office/drawing/2014/main" id="{7102D154-8501-4B34-8CC7-71899644FC0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sp>
        <p:nvSpPr>
          <p:cNvPr id="121" name="Speech Bubble: Rectangle with Corners Rounded 120">
            <a:extLst>
              <a:ext uri="{FF2B5EF4-FFF2-40B4-BE49-F238E27FC236}">
                <a16:creationId xmlns:a16="http://schemas.microsoft.com/office/drawing/2014/main" id="{267966A2-9B9D-4074-8A9F-C2749419B347}"/>
              </a:ext>
            </a:extLst>
          </p:cNvPr>
          <p:cNvSpPr/>
          <p:nvPr/>
        </p:nvSpPr>
        <p:spPr>
          <a:xfrm>
            <a:off x="5249891" y="2271769"/>
            <a:ext cx="2686081" cy="1920418"/>
          </a:xfrm>
          <a:prstGeom prst="wedgeRoundRectCallout">
            <a:avLst>
              <a:gd name="adj1" fmla="val -104439"/>
              <a:gd name="adj2" fmla="val 9063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B04008-6AF7-49B4-8976-E3B732E5B9BC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 amt="70000"/>
          </a:blip>
          <a:srcRect l="21975" t="21733" r="8012" b="-574"/>
          <a:stretch/>
        </p:blipFill>
        <p:spPr>
          <a:xfrm>
            <a:off x="5383837" y="2660615"/>
            <a:ext cx="1804843" cy="7175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BB7A4B-1384-4BCE-AC37-F57BC65EB23B}"/>
              </a:ext>
            </a:extLst>
          </p:cNvPr>
          <p:cNvSpPr txBox="1"/>
          <p:nvPr/>
        </p:nvSpPr>
        <p:spPr>
          <a:xfrm>
            <a:off x="5300819" y="2310584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Tower</a:t>
            </a:r>
          </a:p>
        </p:txBody>
      </p:sp>
      <p:grpSp>
        <p:nvGrpSpPr>
          <p:cNvPr id="122" name="Graphic 13" descr="Badge Follow outline">
            <a:extLst>
              <a:ext uri="{FF2B5EF4-FFF2-40B4-BE49-F238E27FC236}">
                <a16:creationId xmlns:a16="http://schemas.microsoft.com/office/drawing/2014/main" id="{F9FC9E39-F126-40DE-B8E4-09DAE28C7AF5}"/>
              </a:ext>
            </a:extLst>
          </p:cNvPr>
          <p:cNvGrpSpPr/>
          <p:nvPr/>
        </p:nvGrpSpPr>
        <p:grpSpPr>
          <a:xfrm rot="5400000">
            <a:off x="11480104" y="1935217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A17BEC8-263F-4F81-A86F-9F42AE6AEC7A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5685619-7C3E-4229-BFD9-64976BBB7B5A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D62B69E-A1EC-4AD2-8858-ECB86C7A6861}"/>
              </a:ext>
            </a:extLst>
          </p:cNvPr>
          <p:cNvGrpSpPr/>
          <p:nvPr/>
        </p:nvGrpSpPr>
        <p:grpSpPr>
          <a:xfrm>
            <a:off x="11696528" y="1712079"/>
            <a:ext cx="300314" cy="4298743"/>
            <a:chOff x="11694785" y="1722741"/>
            <a:chExt cx="300314" cy="428613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D145B4E-41E2-4806-ABD0-5E39AC7047B9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B4ABE7A9-6EFE-4E8A-AAA3-ACDBB7F72EEF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8" name="Graphic 127" descr="Caret Up with solid fill">
              <a:extLst>
                <a:ext uri="{FF2B5EF4-FFF2-40B4-BE49-F238E27FC236}">
                  <a16:creationId xmlns:a16="http://schemas.microsoft.com/office/drawing/2014/main" id="{7EB67E46-0021-44B7-809F-391FCD81E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129" name="Graphic 128" descr="Caret Up with solid fill">
              <a:extLst>
                <a:ext uri="{FF2B5EF4-FFF2-40B4-BE49-F238E27FC236}">
                  <a16:creationId xmlns:a16="http://schemas.microsoft.com/office/drawing/2014/main" id="{F0DC6FA3-58AF-42D5-94FB-A3B8F280E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E750A23-6F91-4490-86DF-401AAD8B31AC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DA2151A-4402-4B3B-95C7-BC13C025B019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2" name="Graphic 13" descr="Badge Follow outline">
            <a:extLst>
              <a:ext uri="{FF2B5EF4-FFF2-40B4-BE49-F238E27FC236}">
                <a16:creationId xmlns:a16="http://schemas.microsoft.com/office/drawing/2014/main" id="{87223531-B791-493B-AFA1-C692DA4BD247}"/>
              </a:ext>
            </a:extLst>
          </p:cNvPr>
          <p:cNvGrpSpPr/>
          <p:nvPr/>
        </p:nvGrpSpPr>
        <p:grpSpPr>
          <a:xfrm rot="5400000">
            <a:off x="11489106" y="3385979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ABB7139-3501-42AF-A378-9D55034B6A0B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30B6076-5450-4E1B-9509-D15DAF7616FD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35" name="Graphic 13" descr="Badge Follow outline">
            <a:extLst>
              <a:ext uri="{FF2B5EF4-FFF2-40B4-BE49-F238E27FC236}">
                <a16:creationId xmlns:a16="http://schemas.microsoft.com/office/drawing/2014/main" id="{74543DC9-08F1-4B45-94D0-924F846EDA51}"/>
              </a:ext>
            </a:extLst>
          </p:cNvPr>
          <p:cNvGrpSpPr/>
          <p:nvPr/>
        </p:nvGrpSpPr>
        <p:grpSpPr>
          <a:xfrm rot="5400000">
            <a:off x="11480925" y="4901867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8C4AC06-F485-4D99-9950-34AA63E88FF7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832DF73-B294-4872-AEC0-09B890C276B9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DBC4A70-6CEF-43A8-A22E-555FAF440C93}"/>
              </a:ext>
            </a:extLst>
          </p:cNvPr>
          <p:cNvGrpSpPr/>
          <p:nvPr/>
        </p:nvGrpSpPr>
        <p:grpSpPr>
          <a:xfrm rot="10800000">
            <a:off x="11183318" y="1913878"/>
            <a:ext cx="225020" cy="248092"/>
            <a:chOff x="5929066" y="2881509"/>
            <a:chExt cx="272580" cy="27258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4235BDC-5CE9-4FA5-9BFE-3E4F3F2A885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0" name="Graphic 139" descr="Caret Down with solid fill">
              <a:extLst>
                <a:ext uri="{FF2B5EF4-FFF2-40B4-BE49-F238E27FC236}">
                  <a16:creationId xmlns:a16="http://schemas.microsoft.com/office/drawing/2014/main" id="{86426DA0-5814-4930-A056-7C5D04A2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44" name="Graphic 143" descr="Badge Cross with solid fill">
            <a:extLst>
              <a:ext uri="{FF2B5EF4-FFF2-40B4-BE49-F238E27FC236}">
                <a16:creationId xmlns:a16="http://schemas.microsoft.com/office/drawing/2014/main" id="{3F307AEE-D66E-4FF6-8EFF-49A8BB8C6A2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93967" y="2284139"/>
            <a:ext cx="313364" cy="313364"/>
          </a:xfrm>
          <a:prstGeom prst="rect">
            <a:avLst/>
          </a:prstGeom>
        </p:spPr>
      </p:pic>
      <p:grpSp>
        <p:nvGrpSpPr>
          <p:cNvPr id="145" name="Graphic 13" descr="Badge Follow outline">
            <a:extLst>
              <a:ext uri="{FF2B5EF4-FFF2-40B4-BE49-F238E27FC236}">
                <a16:creationId xmlns:a16="http://schemas.microsoft.com/office/drawing/2014/main" id="{9DDCA8A3-7885-4548-8EFD-740E5676DD6B}"/>
              </a:ext>
            </a:extLst>
          </p:cNvPr>
          <p:cNvGrpSpPr/>
          <p:nvPr/>
        </p:nvGrpSpPr>
        <p:grpSpPr>
          <a:xfrm rot="5400000">
            <a:off x="7194321" y="2323513"/>
            <a:ext cx="218736" cy="230023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598D5CA-16FA-4DE1-93ED-537791B70167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1B7DB03-712D-4CCA-BBD4-E31C4D1CC7A0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E5C3EF2-DF0E-4376-972F-FB4386641C5D}"/>
              </a:ext>
            </a:extLst>
          </p:cNvPr>
          <p:cNvSpPr txBox="1"/>
          <p:nvPr/>
        </p:nvSpPr>
        <p:spPr>
          <a:xfrm>
            <a:off x="5344845" y="3454238"/>
            <a:ext cx="214535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XXXXXXXXXXX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 requirement: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 </a:t>
            </a:r>
            <a:r>
              <a:rPr lang="en-GB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Yrs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Old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Comments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XXXXXX</a:t>
            </a:r>
          </a:p>
          <a:p>
            <a:endParaRPr lang="en-GB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451BE23-BC0D-4AB3-AC49-1BAF0A9CAF49}"/>
              </a:ext>
            </a:extLst>
          </p:cNvPr>
          <p:cNvGrpSpPr/>
          <p:nvPr/>
        </p:nvGrpSpPr>
        <p:grpSpPr>
          <a:xfrm>
            <a:off x="11184577" y="4890200"/>
            <a:ext cx="225020" cy="248092"/>
            <a:chOff x="5929066" y="2881509"/>
            <a:chExt cx="272580" cy="272580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28EDCDB-D391-4A01-9E14-F7984E90821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0" name="Graphic 149" descr="Caret Down with solid fill">
              <a:extLst>
                <a:ext uri="{FF2B5EF4-FFF2-40B4-BE49-F238E27FC236}">
                  <a16:creationId xmlns:a16="http://schemas.microsoft.com/office/drawing/2014/main" id="{2914582E-E737-41EF-9BB8-53064657E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8B2CA45-2528-498A-9799-2183AC448F58}"/>
              </a:ext>
            </a:extLst>
          </p:cNvPr>
          <p:cNvGrpSpPr/>
          <p:nvPr/>
        </p:nvGrpSpPr>
        <p:grpSpPr>
          <a:xfrm>
            <a:off x="11196439" y="5468672"/>
            <a:ext cx="225020" cy="248092"/>
            <a:chOff x="5929066" y="2881509"/>
            <a:chExt cx="272580" cy="272580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3E33320-C09C-48C7-9776-5CC7919E236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3" name="Graphic 152" descr="Caret Down with solid fill">
              <a:extLst>
                <a:ext uri="{FF2B5EF4-FFF2-40B4-BE49-F238E27FC236}">
                  <a16:creationId xmlns:a16="http://schemas.microsoft.com/office/drawing/2014/main" id="{54388F0A-A781-4429-BC41-06F034BE4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54" name="Graphic 13" descr="Badge Follow outline">
            <a:extLst>
              <a:ext uri="{FF2B5EF4-FFF2-40B4-BE49-F238E27FC236}">
                <a16:creationId xmlns:a16="http://schemas.microsoft.com/office/drawing/2014/main" id="{CC751BE5-8D61-411B-9C56-39C1E4C6FE06}"/>
              </a:ext>
            </a:extLst>
          </p:cNvPr>
          <p:cNvGrpSpPr/>
          <p:nvPr/>
        </p:nvGrpSpPr>
        <p:grpSpPr>
          <a:xfrm rot="5400000">
            <a:off x="11491303" y="5498513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0C15F57-B5C5-4242-BCB2-2171489A36F1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FB69377-4FA3-42F7-BCA3-9F56B5D8EBCF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0CAA0CD-28F5-42C3-AEEC-52AB7874D853}"/>
              </a:ext>
            </a:extLst>
          </p:cNvPr>
          <p:cNvGrpSpPr/>
          <p:nvPr/>
        </p:nvGrpSpPr>
        <p:grpSpPr>
          <a:xfrm>
            <a:off x="7500274" y="2577097"/>
            <a:ext cx="300314" cy="1590428"/>
            <a:chOff x="11694785" y="1722741"/>
            <a:chExt cx="300314" cy="4286128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3EF9D65-A462-4E3C-8E13-4CED05645A9A}"/>
                </a:ext>
              </a:extLst>
            </p:cNvPr>
            <p:cNvSpPr/>
            <p:nvPr/>
          </p:nvSpPr>
          <p:spPr>
            <a:xfrm>
              <a:off x="11756343" y="1801121"/>
              <a:ext cx="180423" cy="414971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DFCDA9F-5A4A-426C-9D5B-2E37BA1B3AA8}"/>
                </a:ext>
              </a:extLst>
            </p:cNvPr>
            <p:cNvSpPr/>
            <p:nvPr/>
          </p:nvSpPr>
          <p:spPr>
            <a:xfrm>
              <a:off x="11762425" y="2185288"/>
              <a:ext cx="174342" cy="153681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Up with solid fill">
              <a:extLst>
                <a:ext uri="{FF2B5EF4-FFF2-40B4-BE49-F238E27FC236}">
                  <a16:creationId xmlns:a16="http://schemas.microsoft.com/office/drawing/2014/main" id="{2EC27F41-4871-4614-93B8-48806E43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623847"/>
            </a:xfrm>
            <a:prstGeom prst="rect">
              <a:avLst/>
            </a:prstGeom>
          </p:spPr>
        </p:pic>
        <p:pic>
          <p:nvPicPr>
            <p:cNvPr id="158" name="Graphic 157" descr="Caret Up with solid fill">
              <a:extLst>
                <a:ext uri="{FF2B5EF4-FFF2-40B4-BE49-F238E27FC236}">
                  <a16:creationId xmlns:a16="http://schemas.microsoft.com/office/drawing/2014/main" id="{27803DF5-8625-4A7D-A8E2-F4EFCF6C0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10800000">
              <a:off x="11694785" y="5546835"/>
              <a:ext cx="300314" cy="462034"/>
            </a:xfrm>
            <a:prstGeom prst="rect">
              <a:avLst/>
            </a:prstGeom>
          </p:spPr>
        </p:pic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36B20A8-5941-4CAD-B069-BBB9ADE1FB0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2181674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8C16485-5B84-44CC-8F08-D032684BEE9F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573311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Graphic 6" descr="Play outline">
            <a:extLst>
              <a:ext uri="{FF2B5EF4-FFF2-40B4-BE49-F238E27FC236}">
                <a16:creationId xmlns:a16="http://schemas.microsoft.com/office/drawing/2014/main" id="{C88D6C8B-7A0E-4085-90AD-5A340E3EE5C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42050" y="2846474"/>
            <a:ext cx="448581" cy="448581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B8C23F5E-04FD-441A-A168-D8A7E40C92E4}"/>
              </a:ext>
            </a:extLst>
          </p:cNvPr>
          <p:cNvSpPr txBox="1"/>
          <p:nvPr/>
        </p:nvSpPr>
        <p:spPr>
          <a:xfrm>
            <a:off x="9057554" y="4830795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Tower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F04F3AA-8352-468E-AE3F-FF0EBA3C5535}"/>
              </a:ext>
            </a:extLst>
          </p:cNvPr>
          <p:cNvSpPr txBox="1"/>
          <p:nvPr/>
        </p:nvSpPr>
        <p:spPr>
          <a:xfrm>
            <a:off x="9057553" y="1823364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51E865C-7846-4341-AB11-FCF46A4D5A07}"/>
              </a:ext>
            </a:extLst>
          </p:cNvPr>
          <p:cNvSpPr txBox="1"/>
          <p:nvPr/>
        </p:nvSpPr>
        <p:spPr>
          <a:xfrm>
            <a:off x="9067203" y="543201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Spin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4FA3885-58C3-43F7-9C6B-0BB106B9FF90}"/>
              </a:ext>
            </a:extLst>
          </p:cNvPr>
          <p:cNvSpPr txBox="1"/>
          <p:nvPr/>
        </p:nvSpPr>
        <p:spPr>
          <a:xfrm>
            <a:off x="9083643" y="3359957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4D392C0-E60C-4180-B08D-5AA76409FD4A}"/>
              </a:ext>
            </a:extLst>
          </p:cNvPr>
          <p:cNvGrpSpPr/>
          <p:nvPr/>
        </p:nvGrpSpPr>
        <p:grpSpPr>
          <a:xfrm rot="10800000">
            <a:off x="11184711" y="3361624"/>
            <a:ext cx="225020" cy="248092"/>
            <a:chOff x="5929066" y="2881509"/>
            <a:chExt cx="272580" cy="272580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6EF85CC-09A1-40B7-BE5A-2BCBAA293549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7" name="Graphic 166" descr="Caret Down with solid fill">
              <a:extLst>
                <a:ext uri="{FF2B5EF4-FFF2-40B4-BE49-F238E27FC236}">
                  <a16:creationId xmlns:a16="http://schemas.microsoft.com/office/drawing/2014/main" id="{52AE8BD7-EAA9-40C0-8384-7F3ADB20F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68" name="Picture 167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99605AD6-2D37-4DD8-AB8F-0FDDC42C256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655" y="2191473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CB87851D-48A8-4A65-BAD4-9E91F208D77B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7390" t="164" r="9353" b="3414"/>
          <a:stretch/>
        </p:blipFill>
        <p:spPr>
          <a:xfrm>
            <a:off x="9154079" y="3693961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C400152B-DE78-41FB-8DE0-9272ADE385F8}"/>
              </a:ext>
            </a:extLst>
          </p:cNvPr>
          <p:cNvSpPr txBox="1"/>
          <p:nvPr/>
        </p:nvSpPr>
        <p:spPr>
          <a:xfrm>
            <a:off x="9060120" y="2940749"/>
            <a:ext cx="20320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Rating: </a:t>
            </a:r>
            <a:endParaRPr lang="en-GB" sz="105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Graphic 32" descr="Rating 3 Star with solid fill">
            <a:extLst>
              <a:ext uri="{FF2B5EF4-FFF2-40B4-BE49-F238E27FC236}">
                <a16:creationId xmlns:a16="http://schemas.microsoft.com/office/drawing/2014/main" id="{DAF71EC3-4533-4131-8E25-2800994721FD}"/>
              </a:ext>
            </a:extLst>
          </p:cNvPr>
          <p:cNvSpPr/>
          <p:nvPr/>
        </p:nvSpPr>
        <p:spPr>
          <a:xfrm>
            <a:off x="9705798" y="2969113"/>
            <a:ext cx="475571" cy="167574"/>
          </a:xfrm>
          <a:custGeom>
            <a:avLst/>
            <a:gdLst>
              <a:gd name="connsiteX0" fmla="*/ 545628 w 545628"/>
              <a:gd name="connsiteY0" fmla="*/ 68945 h 183852"/>
              <a:gd name="connsiteX1" fmla="*/ 476683 w 545628"/>
              <a:gd name="connsiteY1" fmla="*/ 68945 h 183852"/>
              <a:gd name="connsiteX2" fmla="*/ 453702 w 545628"/>
              <a:gd name="connsiteY2" fmla="*/ 0 h 183852"/>
              <a:gd name="connsiteX3" fmla="*/ 430720 w 545628"/>
              <a:gd name="connsiteY3" fmla="*/ 68945 h 183852"/>
              <a:gd name="connsiteX4" fmla="*/ 364741 w 545628"/>
              <a:gd name="connsiteY4" fmla="*/ 68945 h 183852"/>
              <a:gd name="connsiteX5" fmla="*/ 361775 w 545628"/>
              <a:gd name="connsiteY5" fmla="*/ 68945 h 183852"/>
              <a:gd name="connsiteX6" fmla="*/ 295796 w 545628"/>
              <a:gd name="connsiteY6" fmla="*/ 68945 h 183852"/>
              <a:gd name="connsiteX7" fmla="*/ 272814 w 545628"/>
              <a:gd name="connsiteY7" fmla="*/ 0 h 183852"/>
              <a:gd name="connsiteX8" fmla="*/ 249832 w 545628"/>
              <a:gd name="connsiteY8" fmla="*/ 68945 h 183852"/>
              <a:gd name="connsiteX9" fmla="*/ 183853 w 545628"/>
              <a:gd name="connsiteY9" fmla="*/ 68945 h 183852"/>
              <a:gd name="connsiteX10" fmla="*/ 180888 w 545628"/>
              <a:gd name="connsiteY10" fmla="*/ 68945 h 183852"/>
              <a:gd name="connsiteX11" fmla="*/ 114908 w 545628"/>
              <a:gd name="connsiteY11" fmla="*/ 68945 h 183852"/>
              <a:gd name="connsiteX12" fmla="*/ 91926 w 545628"/>
              <a:gd name="connsiteY12" fmla="*/ 0 h 183852"/>
              <a:gd name="connsiteX13" fmla="*/ 68945 w 545628"/>
              <a:gd name="connsiteY13" fmla="*/ 68945 h 183852"/>
              <a:gd name="connsiteX14" fmla="*/ 0 w 545628"/>
              <a:gd name="connsiteY14" fmla="*/ 68945 h 183852"/>
              <a:gd name="connsiteX15" fmla="*/ 52855 w 545628"/>
              <a:gd name="connsiteY15" fmla="*/ 114908 h 183852"/>
              <a:gd name="connsiteX16" fmla="*/ 32174 w 545628"/>
              <a:gd name="connsiteY16" fmla="*/ 183853 h 183852"/>
              <a:gd name="connsiteX17" fmla="*/ 91926 w 545628"/>
              <a:gd name="connsiteY17" fmla="*/ 142486 h 183852"/>
              <a:gd name="connsiteX18" fmla="*/ 151679 w 545628"/>
              <a:gd name="connsiteY18" fmla="*/ 183853 h 183852"/>
              <a:gd name="connsiteX19" fmla="*/ 130998 w 545628"/>
              <a:gd name="connsiteY19" fmla="*/ 114908 h 183852"/>
              <a:gd name="connsiteX20" fmla="*/ 182370 w 545628"/>
              <a:gd name="connsiteY20" fmla="*/ 70238 h 183852"/>
              <a:gd name="connsiteX21" fmla="*/ 233742 w 545628"/>
              <a:gd name="connsiteY21" fmla="*/ 114908 h 183852"/>
              <a:gd name="connsiteX22" fmla="*/ 213062 w 545628"/>
              <a:gd name="connsiteY22" fmla="*/ 183853 h 183852"/>
              <a:gd name="connsiteX23" fmla="*/ 272814 w 545628"/>
              <a:gd name="connsiteY23" fmla="*/ 142486 h 183852"/>
              <a:gd name="connsiteX24" fmla="*/ 332566 w 545628"/>
              <a:gd name="connsiteY24" fmla="*/ 183853 h 183852"/>
              <a:gd name="connsiteX25" fmla="*/ 311886 w 545628"/>
              <a:gd name="connsiteY25" fmla="*/ 114908 h 183852"/>
              <a:gd name="connsiteX26" fmla="*/ 363258 w 545628"/>
              <a:gd name="connsiteY26" fmla="*/ 70238 h 183852"/>
              <a:gd name="connsiteX27" fmla="*/ 414630 w 545628"/>
              <a:gd name="connsiteY27" fmla="*/ 114908 h 183852"/>
              <a:gd name="connsiteX28" fmla="*/ 393949 w 545628"/>
              <a:gd name="connsiteY28" fmla="*/ 183853 h 183852"/>
              <a:gd name="connsiteX29" fmla="*/ 453702 w 545628"/>
              <a:gd name="connsiteY29" fmla="*/ 142486 h 183852"/>
              <a:gd name="connsiteX30" fmla="*/ 513454 w 545628"/>
              <a:gd name="connsiteY30" fmla="*/ 183853 h 183852"/>
              <a:gd name="connsiteX31" fmla="*/ 492773 w 545628"/>
              <a:gd name="connsiteY31" fmla="*/ 114908 h 183852"/>
              <a:gd name="connsiteX32" fmla="*/ 545628 w 545628"/>
              <a:gd name="connsiteY32" fmla="*/ 68945 h 18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45628" h="183852">
                <a:moveTo>
                  <a:pt x="545628" y="68945"/>
                </a:moveTo>
                <a:lnTo>
                  <a:pt x="476683" y="68945"/>
                </a:lnTo>
                <a:lnTo>
                  <a:pt x="453702" y="0"/>
                </a:lnTo>
                <a:lnTo>
                  <a:pt x="430720" y="68945"/>
                </a:lnTo>
                <a:lnTo>
                  <a:pt x="364741" y="68945"/>
                </a:lnTo>
                <a:lnTo>
                  <a:pt x="361775" y="68945"/>
                </a:lnTo>
                <a:lnTo>
                  <a:pt x="295796" y="68945"/>
                </a:lnTo>
                <a:lnTo>
                  <a:pt x="272814" y="0"/>
                </a:lnTo>
                <a:lnTo>
                  <a:pt x="249832" y="68945"/>
                </a:lnTo>
                <a:lnTo>
                  <a:pt x="183853" y="68945"/>
                </a:lnTo>
                <a:lnTo>
                  <a:pt x="180888" y="68945"/>
                </a:lnTo>
                <a:lnTo>
                  <a:pt x="114908" y="68945"/>
                </a:lnTo>
                <a:lnTo>
                  <a:pt x="91926" y="0"/>
                </a:lnTo>
                <a:lnTo>
                  <a:pt x="68945" y="68945"/>
                </a:lnTo>
                <a:lnTo>
                  <a:pt x="0" y="68945"/>
                </a:lnTo>
                <a:lnTo>
                  <a:pt x="52855" y="114908"/>
                </a:lnTo>
                <a:lnTo>
                  <a:pt x="32174" y="183853"/>
                </a:lnTo>
                <a:lnTo>
                  <a:pt x="91926" y="142486"/>
                </a:lnTo>
                <a:lnTo>
                  <a:pt x="151679" y="183853"/>
                </a:lnTo>
                <a:lnTo>
                  <a:pt x="130998" y="114908"/>
                </a:lnTo>
                <a:lnTo>
                  <a:pt x="182370" y="70238"/>
                </a:lnTo>
                <a:lnTo>
                  <a:pt x="233742" y="114908"/>
                </a:lnTo>
                <a:lnTo>
                  <a:pt x="213062" y="183853"/>
                </a:lnTo>
                <a:lnTo>
                  <a:pt x="272814" y="142486"/>
                </a:lnTo>
                <a:lnTo>
                  <a:pt x="332566" y="183853"/>
                </a:lnTo>
                <a:lnTo>
                  <a:pt x="311886" y="114908"/>
                </a:lnTo>
                <a:lnTo>
                  <a:pt x="363258" y="70238"/>
                </a:lnTo>
                <a:lnTo>
                  <a:pt x="414630" y="114908"/>
                </a:lnTo>
                <a:lnTo>
                  <a:pt x="393949" y="183853"/>
                </a:lnTo>
                <a:lnTo>
                  <a:pt x="453702" y="142486"/>
                </a:lnTo>
                <a:lnTo>
                  <a:pt x="513454" y="183853"/>
                </a:lnTo>
                <a:lnTo>
                  <a:pt x="492773" y="114908"/>
                </a:lnTo>
                <a:lnTo>
                  <a:pt x="545628" y="68945"/>
                </a:lnTo>
                <a:close/>
              </a:path>
            </a:pathLst>
          </a:custGeom>
          <a:solidFill>
            <a:srgbClr val="EE3F03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72" name="Graphic 32" descr="Rating 3 Star with solid fill">
            <a:extLst>
              <a:ext uri="{FF2B5EF4-FFF2-40B4-BE49-F238E27FC236}">
                <a16:creationId xmlns:a16="http://schemas.microsoft.com/office/drawing/2014/main" id="{956C60BF-6603-4B88-81C3-EEDF09820D24}"/>
              </a:ext>
            </a:extLst>
          </p:cNvPr>
          <p:cNvSpPr/>
          <p:nvPr/>
        </p:nvSpPr>
        <p:spPr>
          <a:xfrm>
            <a:off x="10188419" y="2963834"/>
            <a:ext cx="475571" cy="167574"/>
          </a:xfrm>
          <a:custGeom>
            <a:avLst/>
            <a:gdLst>
              <a:gd name="connsiteX0" fmla="*/ 545628 w 545628"/>
              <a:gd name="connsiteY0" fmla="*/ 68945 h 183852"/>
              <a:gd name="connsiteX1" fmla="*/ 476683 w 545628"/>
              <a:gd name="connsiteY1" fmla="*/ 68945 h 183852"/>
              <a:gd name="connsiteX2" fmla="*/ 453702 w 545628"/>
              <a:gd name="connsiteY2" fmla="*/ 0 h 183852"/>
              <a:gd name="connsiteX3" fmla="*/ 430720 w 545628"/>
              <a:gd name="connsiteY3" fmla="*/ 68945 h 183852"/>
              <a:gd name="connsiteX4" fmla="*/ 364741 w 545628"/>
              <a:gd name="connsiteY4" fmla="*/ 68945 h 183852"/>
              <a:gd name="connsiteX5" fmla="*/ 361775 w 545628"/>
              <a:gd name="connsiteY5" fmla="*/ 68945 h 183852"/>
              <a:gd name="connsiteX6" fmla="*/ 295796 w 545628"/>
              <a:gd name="connsiteY6" fmla="*/ 68945 h 183852"/>
              <a:gd name="connsiteX7" fmla="*/ 272814 w 545628"/>
              <a:gd name="connsiteY7" fmla="*/ 0 h 183852"/>
              <a:gd name="connsiteX8" fmla="*/ 249832 w 545628"/>
              <a:gd name="connsiteY8" fmla="*/ 68945 h 183852"/>
              <a:gd name="connsiteX9" fmla="*/ 183853 w 545628"/>
              <a:gd name="connsiteY9" fmla="*/ 68945 h 183852"/>
              <a:gd name="connsiteX10" fmla="*/ 180888 w 545628"/>
              <a:gd name="connsiteY10" fmla="*/ 68945 h 183852"/>
              <a:gd name="connsiteX11" fmla="*/ 114908 w 545628"/>
              <a:gd name="connsiteY11" fmla="*/ 68945 h 183852"/>
              <a:gd name="connsiteX12" fmla="*/ 91926 w 545628"/>
              <a:gd name="connsiteY12" fmla="*/ 0 h 183852"/>
              <a:gd name="connsiteX13" fmla="*/ 68945 w 545628"/>
              <a:gd name="connsiteY13" fmla="*/ 68945 h 183852"/>
              <a:gd name="connsiteX14" fmla="*/ 0 w 545628"/>
              <a:gd name="connsiteY14" fmla="*/ 68945 h 183852"/>
              <a:gd name="connsiteX15" fmla="*/ 52855 w 545628"/>
              <a:gd name="connsiteY15" fmla="*/ 114908 h 183852"/>
              <a:gd name="connsiteX16" fmla="*/ 32174 w 545628"/>
              <a:gd name="connsiteY16" fmla="*/ 183853 h 183852"/>
              <a:gd name="connsiteX17" fmla="*/ 91926 w 545628"/>
              <a:gd name="connsiteY17" fmla="*/ 142486 h 183852"/>
              <a:gd name="connsiteX18" fmla="*/ 151679 w 545628"/>
              <a:gd name="connsiteY18" fmla="*/ 183853 h 183852"/>
              <a:gd name="connsiteX19" fmla="*/ 130998 w 545628"/>
              <a:gd name="connsiteY19" fmla="*/ 114908 h 183852"/>
              <a:gd name="connsiteX20" fmla="*/ 182370 w 545628"/>
              <a:gd name="connsiteY20" fmla="*/ 70238 h 183852"/>
              <a:gd name="connsiteX21" fmla="*/ 233742 w 545628"/>
              <a:gd name="connsiteY21" fmla="*/ 114908 h 183852"/>
              <a:gd name="connsiteX22" fmla="*/ 213062 w 545628"/>
              <a:gd name="connsiteY22" fmla="*/ 183853 h 183852"/>
              <a:gd name="connsiteX23" fmla="*/ 272814 w 545628"/>
              <a:gd name="connsiteY23" fmla="*/ 142486 h 183852"/>
              <a:gd name="connsiteX24" fmla="*/ 332566 w 545628"/>
              <a:gd name="connsiteY24" fmla="*/ 183853 h 183852"/>
              <a:gd name="connsiteX25" fmla="*/ 311886 w 545628"/>
              <a:gd name="connsiteY25" fmla="*/ 114908 h 183852"/>
              <a:gd name="connsiteX26" fmla="*/ 363258 w 545628"/>
              <a:gd name="connsiteY26" fmla="*/ 70238 h 183852"/>
              <a:gd name="connsiteX27" fmla="*/ 414630 w 545628"/>
              <a:gd name="connsiteY27" fmla="*/ 114908 h 183852"/>
              <a:gd name="connsiteX28" fmla="*/ 393949 w 545628"/>
              <a:gd name="connsiteY28" fmla="*/ 183853 h 183852"/>
              <a:gd name="connsiteX29" fmla="*/ 453702 w 545628"/>
              <a:gd name="connsiteY29" fmla="*/ 142486 h 183852"/>
              <a:gd name="connsiteX30" fmla="*/ 513454 w 545628"/>
              <a:gd name="connsiteY30" fmla="*/ 183853 h 183852"/>
              <a:gd name="connsiteX31" fmla="*/ 492773 w 545628"/>
              <a:gd name="connsiteY31" fmla="*/ 114908 h 183852"/>
              <a:gd name="connsiteX32" fmla="*/ 545628 w 545628"/>
              <a:gd name="connsiteY32" fmla="*/ 68945 h 18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45628" h="183852">
                <a:moveTo>
                  <a:pt x="545628" y="68945"/>
                </a:moveTo>
                <a:lnTo>
                  <a:pt x="476683" y="68945"/>
                </a:lnTo>
                <a:lnTo>
                  <a:pt x="453702" y="0"/>
                </a:lnTo>
                <a:lnTo>
                  <a:pt x="430720" y="68945"/>
                </a:lnTo>
                <a:lnTo>
                  <a:pt x="364741" y="68945"/>
                </a:lnTo>
                <a:lnTo>
                  <a:pt x="361775" y="68945"/>
                </a:lnTo>
                <a:lnTo>
                  <a:pt x="295796" y="68945"/>
                </a:lnTo>
                <a:lnTo>
                  <a:pt x="272814" y="0"/>
                </a:lnTo>
                <a:lnTo>
                  <a:pt x="249832" y="68945"/>
                </a:lnTo>
                <a:lnTo>
                  <a:pt x="183853" y="68945"/>
                </a:lnTo>
                <a:lnTo>
                  <a:pt x="180888" y="68945"/>
                </a:lnTo>
                <a:lnTo>
                  <a:pt x="114908" y="68945"/>
                </a:lnTo>
                <a:lnTo>
                  <a:pt x="91926" y="0"/>
                </a:lnTo>
                <a:lnTo>
                  <a:pt x="68945" y="68945"/>
                </a:lnTo>
                <a:lnTo>
                  <a:pt x="0" y="68945"/>
                </a:lnTo>
                <a:lnTo>
                  <a:pt x="52855" y="114908"/>
                </a:lnTo>
                <a:lnTo>
                  <a:pt x="32174" y="183853"/>
                </a:lnTo>
                <a:lnTo>
                  <a:pt x="91926" y="142486"/>
                </a:lnTo>
                <a:lnTo>
                  <a:pt x="151679" y="183853"/>
                </a:lnTo>
                <a:lnTo>
                  <a:pt x="130998" y="114908"/>
                </a:lnTo>
                <a:lnTo>
                  <a:pt x="182370" y="70238"/>
                </a:lnTo>
                <a:lnTo>
                  <a:pt x="233742" y="114908"/>
                </a:lnTo>
                <a:lnTo>
                  <a:pt x="213062" y="183853"/>
                </a:lnTo>
                <a:lnTo>
                  <a:pt x="272814" y="142486"/>
                </a:lnTo>
                <a:lnTo>
                  <a:pt x="332566" y="183853"/>
                </a:lnTo>
                <a:lnTo>
                  <a:pt x="311886" y="114908"/>
                </a:lnTo>
                <a:lnTo>
                  <a:pt x="363258" y="70238"/>
                </a:lnTo>
                <a:lnTo>
                  <a:pt x="414630" y="114908"/>
                </a:lnTo>
                <a:lnTo>
                  <a:pt x="393949" y="183853"/>
                </a:lnTo>
                <a:lnTo>
                  <a:pt x="453702" y="142486"/>
                </a:lnTo>
                <a:lnTo>
                  <a:pt x="513454" y="183853"/>
                </a:lnTo>
                <a:lnTo>
                  <a:pt x="492773" y="114908"/>
                </a:lnTo>
                <a:lnTo>
                  <a:pt x="545628" y="68945"/>
                </a:lnTo>
                <a:close/>
              </a:path>
            </a:pathLst>
          </a:custGeom>
          <a:solidFill>
            <a:srgbClr val="EE3F03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7C052C-4136-4248-80E4-3C695D4A04D0}"/>
              </a:ext>
            </a:extLst>
          </p:cNvPr>
          <p:cNvGrpSpPr/>
          <p:nvPr/>
        </p:nvGrpSpPr>
        <p:grpSpPr>
          <a:xfrm>
            <a:off x="9051663" y="4486447"/>
            <a:ext cx="2032068" cy="415498"/>
            <a:chOff x="9051663" y="4486447"/>
            <a:chExt cx="2032068" cy="415498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ECB47AB-8C4E-40DF-A319-7E404858E257}"/>
                </a:ext>
              </a:extLst>
            </p:cNvPr>
            <p:cNvSpPr txBox="1"/>
            <p:nvPr/>
          </p:nvSpPr>
          <p:spPr>
            <a:xfrm>
              <a:off x="9051663" y="4486447"/>
              <a:ext cx="20320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Rating: 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Graphic 27" descr="Rating Star with solid fill">
              <a:extLst>
                <a:ext uri="{FF2B5EF4-FFF2-40B4-BE49-F238E27FC236}">
                  <a16:creationId xmlns:a16="http://schemas.microsoft.com/office/drawing/2014/main" id="{9AC1EB57-E799-4578-B37C-20674A7F5A1F}"/>
                </a:ext>
              </a:extLst>
            </p:cNvPr>
            <p:cNvSpPr/>
            <p:nvPr/>
          </p:nvSpPr>
          <p:spPr>
            <a:xfrm>
              <a:off x="10182111" y="4520859"/>
              <a:ext cx="490757" cy="163821"/>
            </a:xfrm>
            <a:custGeom>
              <a:avLst/>
              <a:gdLst>
                <a:gd name="connsiteX0" fmla="*/ 51673 w 876299"/>
                <a:gd name="connsiteY0" fmla="*/ 295275 h 295275"/>
                <a:gd name="connsiteX1" fmla="*/ 147638 w 876299"/>
                <a:gd name="connsiteY1" fmla="*/ 228838 h 295275"/>
                <a:gd name="connsiteX2" fmla="*/ 243602 w 876299"/>
                <a:gd name="connsiteY2" fmla="*/ 295275 h 295275"/>
                <a:gd name="connsiteX3" fmla="*/ 210388 w 876299"/>
                <a:gd name="connsiteY3" fmla="*/ 184556 h 295275"/>
                <a:gd name="connsiteX4" fmla="*/ 292894 w 876299"/>
                <a:gd name="connsiteY4" fmla="*/ 112814 h 295275"/>
                <a:gd name="connsiteX5" fmla="*/ 375399 w 876299"/>
                <a:gd name="connsiteY5" fmla="*/ 184556 h 295275"/>
                <a:gd name="connsiteX6" fmla="*/ 342186 w 876299"/>
                <a:gd name="connsiteY6" fmla="*/ 295275 h 295275"/>
                <a:gd name="connsiteX7" fmla="*/ 438150 w 876299"/>
                <a:gd name="connsiteY7" fmla="*/ 228838 h 295275"/>
                <a:gd name="connsiteX8" fmla="*/ 534114 w 876299"/>
                <a:gd name="connsiteY8" fmla="*/ 295275 h 295275"/>
                <a:gd name="connsiteX9" fmla="*/ 500901 w 876299"/>
                <a:gd name="connsiteY9" fmla="*/ 184556 h 295275"/>
                <a:gd name="connsiteX10" fmla="*/ 583406 w 876299"/>
                <a:gd name="connsiteY10" fmla="*/ 112814 h 295275"/>
                <a:gd name="connsiteX11" fmla="*/ 665912 w 876299"/>
                <a:gd name="connsiteY11" fmla="*/ 184556 h 295275"/>
                <a:gd name="connsiteX12" fmla="*/ 632698 w 876299"/>
                <a:gd name="connsiteY12" fmla="*/ 295275 h 295275"/>
                <a:gd name="connsiteX13" fmla="*/ 728662 w 876299"/>
                <a:gd name="connsiteY13" fmla="*/ 228838 h 295275"/>
                <a:gd name="connsiteX14" fmla="*/ 824627 w 876299"/>
                <a:gd name="connsiteY14" fmla="*/ 295275 h 295275"/>
                <a:gd name="connsiteX15" fmla="*/ 791404 w 876299"/>
                <a:gd name="connsiteY15" fmla="*/ 184556 h 295275"/>
                <a:gd name="connsiteX16" fmla="*/ 876300 w 876299"/>
                <a:gd name="connsiteY16" fmla="*/ 110738 h 295275"/>
                <a:gd name="connsiteX17" fmla="*/ 765572 w 876299"/>
                <a:gd name="connsiteY17" fmla="*/ 110738 h 295275"/>
                <a:gd name="connsiteX18" fmla="*/ 728662 w 876299"/>
                <a:gd name="connsiteY18" fmla="*/ 0 h 295275"/>
                <a:gd name="connsiteX19" fmla="*/ 691753 w 876299"/>
                <a:gd name="connsiteY19" fmla="*/ 110738 h 295275"/>
                <a:gd name="connsiteX20" fmla="*/ 475059 w 876299"/>
                <a:gd name="connsiteY20" fmla="*/ 110738 h 295275"/>
                <a:gd name="connsiteX21" fmla="*/ 438150 w 876299"/>
                <a:gd name="connsiteY21" fmla="*/ 0 h 295275"/>
                <a:gd name="connsiteX22" fmla="*/ 401241 w 876299"/>
                <a:gd name="connsiteY22" fmla="*/ 110738 h 295275"/>
                <a:gd name="connsiteX23" fmla="*/ 184547 w 876299"/>
                <a:gd name="connsiteY23" fmla="*/ 110738 h 295275"/>
                <a:gd name="connsiteX24" fmla="*/ 147638 w 876299"/>
                <a:gd name="connsiteY24" fmla="*/ 0 h 295275"/>
                <a:gd name="connsiteX25" fmla="*/ 110728 w 876299"/>
                <a:gd name="connsiteY25" fmla="*/ 110738 h 295275"/>
                <a:gd name="connsiteX26" fmla="*/ 0 w 876299"/>
                <a:gd name="connsiteY26" fmla="*/ 110738 h 295275"/>
                <a:gd name="connsiteX27" fmla="*/ 84887 w 876299"/>
                <a:gd name="connsiteY27" fmla="*/ 184556 h 295275"/>
                <a:gd name="connsiteX28" fmla="*/ 691753 w 876299"/>
                <a:gd name="connsiteY28" fmla="*/ 129778 h 295275"/>
                <a:gd name="connsiteX29" fmla="*/ 705479 w 876299"/>
                <a:gd name="connsiteY29" fmla="*/ 129778 h 295275"/>
                <a:gd name="connsiteX30" fmla="*/ 709822 w 876299"/>
                <a:gd name="connsiteY30" fmla="*/ 116757 h 295275"/>
                <a:gd name="connsiteX31" fmla="*/ 728662 w 876299"/>
                <a:gd name="connsiteY31" fmla="*/ 60246 h 295275"/>
                <a:gd name="connsiteX32" fmla="*/ 747503 w 876299"/>
                <a:gd name="connsiteY32" fmla="*/ 116757 h 295275"/>
                <a:gd name="connsiteX33" fmla="*/ 751837 w 876299"/>
                <a:gd name="connsiteY33" fmla="*/ 129778 h 295275"/>
                <a:gd name="connsiteX34" fmla="*/ 825360 w 876299"/>
                <a:gd name="connsiteY34" fmla="*/ 129778 h 295275"/>
                <a:gd name="connsiteX35" fmla="*/ 778907 w 876299"/>
                <a:gd name="connsiteY35" fmla="*/ 170174 h 295275"/>
                <a:gd name="connsiteX36" fmla="*/ 769630 w 876299"/>
                <a:gd name="connsiteY36" fmla="*/ 178241 h 295275"/>
                <a:gd name="connsiteX37" fmla="*/ 773163 w 876299"/>
                <a:gd name="connsiteY37" fmla="*/ 190024 h 295275"/>
                <a:gd name="connsiteX38" fmla="*/ 790747 w 876299"/>
                <a:gd name="connsiteY38" fmla="*/ 248650 h 295275"/>
                <a:gd name="connsiteX39" fmla="*/ 739502 w 876299"/>
                <a:gd name="connsiteY39" fmla="*/ 213179 h 295275"/>
                <a:gd name="connsiteX40" fmla="*/ 728662 w 876299"/>
                <a:gd name="connsiteY40" fmla="*/ 205673 h 295275"/>
                <a:gd name="connsiteX41" fmla="*/ 717814 w 876299"/>
                <a:gd name="connsiteY41" fmla="*/ 213179 h 295275"/>
                <a:gd name="connsiteX42" fmla="*/ 666569 w 876299"/>
                <a:gd name="connsiteY42" fmla="*/ 248650 h 295275"/>
                <a:gd name="connsiteX43" fmla="*/ 684162 w 876299"/>
                <a:gd name="connsiteY43" fmla="*/ 190024 h 295275"/>
                <a:gd name="connsiteX44" fmla="*/ 687696 w 876299"/>
                <a:gd name="connsiteY44" fmla="*/ 178241 h 295275"/>
                <a:gd name="connsiteX45" fmla="*/ 678418 w 876299"/>
                <a:gd name="connsiteY45" fmla="*/ 170174 h 295275"/>
                <a:gd name="connsiteX46" fmla="*/ 631965 w 876299"/>
                <a:gd name="connsiteY46" fmla="*/ 12977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76299" h="295275">
                  <a:moveTo>
                    <a:pt x="51673" y="295275"/>
                  </a:moveTo>
                  <a:lnTo>
                    <a:pt x="147638" y="228838"/>
                  </a:lnTo>
                  <a:lnTo>
                    <a:pt x="243602" y="295275"/>
                  </a:lnTo>
                  <a:lnTo>
                    <a:pt x="210388" y="184556"/>
                  </a:lnTo>
                  <a:lnTo>
                    <a:pt x="292894" y="112814"/>
                  </a:lnTo>
                  <a:lnTo>
                    <a:pt x="375399" y="184556"/>
                  </a:lnTo>
                  <a:lnTo>
                    <a:pt x="342186" y="295275"/>
                  </a:lnTo>
                  <a:lnTo>
                    <a:pt x="438150" y="228838"/>
                  </a:lnTo>
                  <a:lnTo>
                    <a:pt x="534114" y="295275"/>
                  </a:lnTo>
                  <a:lnTo>
                    <a:pt x="500901" y="184556"/>
                  </a:lnTo>
                  <a:lnTo>
                    <a:pt x="583406" y="112814"/>
                  </a:lnTo>
                  <a:lnTo>
                    <a:pt x="665912" y="184556"/>
                  </a:lnTo>
                  <a:lnTo>
                    <a:pt x="632698" y="295275"/>
                  </a:lnTo>
                  <a:lnTo>
                    <a:pt x="728662" y="228838"/>
                  </a:lnTo>
                  <a:lnTo>
                    <a:pt x="824627" y="295275"/>
                  </a:lnTo>
                  <a:lnTo>
                    <a:pt x="791404" y="184556"/>
                  </a:lnTo>
                  <a:lnTo>
                    <a:pt x="876300" y="110738"/>
                  </a:lnTo>
                  <a:lnTo>
                    <a:pt x="765572" y="110738"/>
                  </a:lnTo>
                  <a:lnTo>
                    <a:pt x="728662" y="0"/>
                  </a:lnTo>
                  <a:lnTo>
                    <a:pt x="691753" y="110738"/>
                  </a:lnTo>
                  <a:lnTo>
                    <a:pt x="475059" y="110738"/>
                  </a:lnTo>
                  <a:lnTo>
                    <a:pt x="438150" y="0"/>
                  </a:lnTo>
                  <a:lnTo>
                    <a:pt x="401241" y="110738"/>
                  </a:lnTo>
                  <a:lnTo>
                    <a:pt x="184547" y="110738"/>
                  </a:lnTo>
                  <a:lnTo>
                    <a:pt x="147638" y="0"/>
                  </a:lnTo>
                  <a:lnTo>
                    <a:pt x="110728" y="110738"/>
                  </a:lnTo>
                  <a:lnTo>
                    <a:pt x="0" y="110738"/>
                  </a:lnTo>
                  <a:lnTo>
                    <a:pt x="84887" y="184556"/>
                  </a:lnTo>
                  <a:close/>
                  <a:moveTo>
                    <a:pt x="691753" y="129778"/>
                  </a:moveTo>
                  <a:lnTo>
                    <a:pt x="705479" y="129778"/>
                  </a:lnTo>
                  <a:lnTo>
                    <a:pt x="709822" y="116757"/>
                  </a:lnTo>
                  <a:lnTo>
                    <a:pt x="728662" y="60246"/>
                  </a:lnTo>
                  <a:lnTo>
                    <a:pt x="747503" y="116757"/>
                  </a:lnTo>
                  <a:lnTo>
                    <a:pt x="751837" y="129778"/>
                  </a:lnTo>
                  <a:lnTo>
                    <a:pt x="825360" y="129778"/>
                  </a:lnTo>
                  <a:lnTo>
                    <a:pt x="778907" y="170174"/>
                  </a:lnTo>
                  <a:lnTo>
                    <a:pt x="769630" y="178241"/>
                  </a:lnTo>
                  <a:lnTo>
                    <a:pt x="773163" y="190024"/>
                  </a:lnTo>
                  <a:lnTo>
                    <a:pt x="790747" y="248650"/>
                  </a:lnTo>
                  <a:lnTo>
                    <a:pt x="739502" y="213179"/>
                  </a:lnTo>
                  <a:lnTo>
                    <a:pt x="728662" y="205673"/>
                  </a:lnTo>
                  <a:lnTo>
                    <a:pt x="717814" y="213179"/>
                  </a:lnTo>
                  <a:lnTo>
                    <a:pt x="666569" y="248650"/>
                  </a:lnTo>
                  <a:lnTo>
                    <a:pt x="684162" y="190024"/>
                  </a:lnTo>
                  <a:lnTo>
                    <a:pt x="687696" y="178241"/>
                  </a:lnTo>
                  <a:lnTo>
                    <a:pt x="678418" y="170174"/>
                  </a:lnTo>
                  <a:lnTo>
                    <a:pt x="631965" y="129778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73" name="Graphic 32" descr="Rating 3 Star with solid fill">
              <a:extLst>
                <a:ext uri="{FF2B5EF4-FFF2-40B4-BE49-F238E27FC236}">
                  <a16:creationId xmlns:a16="http://schemas.microsoft.com/office/drawing/2014/main" id="{B5BE3117-6A52-4D80-9EB4-0294C7D76EB4}"/>
                </a:ext>
              </a:extLst>
            </p:cNvPr>
            <p:cNvSpPr/>
            <p:nvPr/>
          </p:nvSpPr>
          <p:spPr>
            <a:xfrm>
              <a:off x="9701988" y="4517106"/>
              <a:ext cx="475571" cy="167574"/>
            </a:xfrm>
            <a:custGeom>
              <a:avLst/>
              <a:gdLst>
                <a:gd name="connsiteX0" fmla="*/ 545628 w 545628"/>
                <a:gd name="connsiteY0" fmla="*/ 68945 h 183852"/>
                <a:gd name="connsiteX1" fmla="*/ 476683 w 545628"/>
                <a:gd name="connsiteY1" fmla="*/ 68945 h 183852"/>
                <a:gd name="connsiteX2" fmla="*/ 453702 w 545628"/>
                <a:gd name="connsiteY2" fmla="*/ 0 h 183852"/>
                <a:gd name="connsiteX3" fmla="*/ 430720 w 545628"/>
                <a:gd name="connsiteY3" fmla="*/ 68945 h 183852"/>
                <a:gd name="connsiteX4" fmla="*/ 364741 w 545628"/>
                <a:gd name="connsiteY4" fmla="*/ 68945 h 183852"/>
                <a:gd name="connsiteX5" fmla="*/ 361775 w 545628"/>
                <a:gd name="connsiteY5" fmla="*/ 68945 h 183852"/>
                <a:gd name="connsiteX6" fmla="*/ 295796 w 545628"/>
                <a:gd name="connsiteY6" fmla="*/ 68945 h 183852"/>
                <a:gd name="connsiteX7" fmla="*/ 272814 w 545628"/>
                <a:gd name="connsiteY7" fmla="*/ 0 h 183852"/>
                <a:gd name="connsiteX8" fmla="*/ 249832 w 545628"/>
                <a:gd name="connsiteY8" fmla="*/ 68945 h 183852"/>
                <a:gd name="connsiteX9" fmla="*/ 183853 w 545628"/>
                <a:gd name="connsiteY9" fmla="*/ 68945 h 183852"/>
                <a:gd name="connsiteX10" fmla="*/ 180888 w 545628"/>
                <a:gd name="connsiteY10" fmla="*/ 68945 h 183852"/>
                <a:gd name="connsiteX11" fmla="*/ 114908 w 545628"/>
                <a:gd name="connsiteY11" fmla="*/ 68945 h 183852"/>
                <a:gd name="connsiteX12" fmla="*/ 91926 w 545628"/>
                <a:gd name="connsiteY12" fmla="*/ 0 h 183852"/>
                <a:gd name="connsiteX13" fmla="*/ 68945 w 545628"/>
                <a:gd name="connsiteY13" fmla="*/ 68945 h 183852"/>
                <a:gd name="connsiteX14" fmla="*/ 0 w 545628"/>
                <a:gd name="connsiteY14" fmla="*/ 68945 h 183852"/>
                <a:gd name="connsiteX15" fmla="*/ 52855 w 545628"/>
                <a:gd name="connsiteY15" fmla="*/ 114908 h 183852"/>
                <a:gd name="connsiteX16" fmla="*/ 32174 w 545628"/>
                <a:gd name="connsiteY16" fmla="*/ 183853 h 183852"/>
                <a:gd name="connsiteX17" fmla="*/ 91926 w 545628"/>
                <a:gd name="connsiteY17" fmla="*/ 142486 h 183852"/>
                <a:gd name="connsiteX18" fmla="*/ 151679 w 545628"/>
                <a:gd name="connsiteY18" fmla="*/ 183853 h 183852"/>
                <a:gd name="connsiteX19" fmla="*/ 130998 w 545628"/>
                <a:gd name="connsiteY19" fmla="*/ 114908 h 183852"/>
                <a:gd name="connsiteX20" fmla="*/ 182370 w 545628"/>
                <a:gd name="connsiteY20" fmla="*/ 70238 h 183852"/>
                <a:gd name="connsiteX21" fmla="*/ 233742 w 545628"/>
                <a:gd name="connsiteY21" fmla="*/ 114908 h 183852"/>
                <a:gd name="connsiteX22" fmla="*/ 213062 w 545628"/>
                <a:gd name="connsiteY22" fmla="*/ 183853 h 183852"/>
                <a:gd name="connsiteX23" fmla="*/ 272814 w 545628"/>
                <a:gd name="connsiteY23" fmla="*/ 142486 h 183852"/>
                <a:gd name="connsiteX24" fmla="*/ 332566 w 545628"/>
                <a:gd name="connsiteY24" fmla="*/ 183853 h 183852"/>
                <a:gd name="connsiteX25" fmla="*/ 311886 w 545628"/>
                <a:gd name="connsiteY25" fmla="*/ 114908 h 183852"/>
                <a:gd name="connsiteX26" fmla="*/ 363258 w 545628"/>
                <a:gd name="connsiteY26" fmla="*/ 70238 h 183852"/>
                <a:gd name="connsiteX27" fmla="*/ 414630 w 545628"/>
                <a:gd name="connsiteY27" fmla="*/ 114908 h 183852"/>
                <a:gd name="connsiteX28" fmla="*/ 393949 w 545628"/>
                <a:gd name="connsiteY28" fmla="*/ 183853 h 183852"/>
                <a:gd name="connsiteX29" fmla="*/ 453702 w 545628"/>
                <a:gd name="connsiteY29" fmla="*/ 142486 h 183852"/>
                <a:gd name="connsiteX30" fmla="*/ 513454 w 545628"/>
                <a:gd name="connsiteY30" fmla="*/ 183853 h 183852"/>
                <a:gd name="connsiteX31" fmla="*/ 492773 w 545628"/>
                <a:gd name="connsiteY31" fmla="*/ 114908 h 183852"/>
                <a:gd name="connsiteX32" fmla="*/ 545628 w 545628"/>
                <a:gd name="connsiteY32" fmla="*/ 68945 h 18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5628" h="183852">
                  <a:moveTo>
                    <a:pt x="545628" y="68945"/>
                  </a:moveTo>
                  <a:lnTo>
                    <a:pt x="476683" y="68945"/>
                  </a:lnTo>
                  <a:lnTo>
                    <a:pt x="453702" y="0"/>
                  </a:lnTo>
                  <a:lnTo>
                    <a:pt x="430720" y="68945"/>
                  </a:lnTo>
                  <a:lnTo>
                    <a:pt x="364741" y="68945"/>
                  </a:lnTo>
                  <a:lnTo>
                    <a:pt x="361775" y="68945"/>
                  </a:lnTo>
                  <a:lnTo>
                    <a:pt x="295796" y="68945"/>
                  </a:lnTo>
                  <a:lnTo>
                    <a:pt x="272814" y="0"/>
                  </a:lnTo>
                  <a:lnTo>
                    <a:pt x="249832" y="68945"/>
                  </a:lnTo>
                  <a:lnTo>
                    <a:pt x="183853" y="68945"/>
                  </a:lnTo>
                  <a:lnTo>
                    <a:pt x="180888" y="68945"/>
                  </a:lnTo>
                  <a:lnTo>
                    <a:pt x="114908" y="68945"/>
                  </a:lnTo>
                  <a:lnTo>
                    <a:pt x="91926" y="0"/>
                  </a:lnTo>
                  <a:lnTo>
                    <a:pt x="68945" y="68945"/>
                  </a:lnTo>
                  <a:lnTo>
                    <a:pt x="0" y="68945"/>
                  </a:lnTo>
                  <a:lnTo>
                    <a:pt x="52855" y="114908"/>
                  </a:lnTo>
                  <a:lnTo>
                    <a:pt x="32174" y="183853"/>
                  </a:lnTo>
                  <a:lnTo>
                    <a:pt x="91926" y="142486"/>
                  </a:lnTo>
                  <a:lnTo>
                    <a:pt x="151679" y="183853"/>
                  </a:lnTo>
                  <a:lnTo>
                    <a:pt x="130998" y="114908"/>
                  </a:lnTo>
                  <a:lnTo>
                    <a:pt x="182370" y="70238"/>
                  </a:lnTo>
                  <a:lnTo>
                    <a:pt x="233742" y="114908"/>
                  </a:lnTo>
                  <a:lnTo>
                    <a:pt x="213062" y="183853"/>
                  </a:lnTo>
                  <a:lnTo>
                    <a:pt x="272814" y="142486"/>
                  </a:lnTo>
                  <a:lnTo>
                    <a:pt x="332566" y="183853"/>
                  </a:lnTo>
                  <a:lnTo>
                    <a:pt x="311886" y="114908"/>
                  </a:lnTo>
                  <a:lnTo>
                    <a:pt x="363258" y="70238"/>
                  </a:lnTo>
                  <a:lnTo>
                    <a:pt x="414630" y="114908"/>
                  </a:lnTo>
                  <a:lnTo>
                    <a:pt x="393949" y="183853"/>
                  </a:lnTo>
                  <a:lnTo>
                    <a:pt x="453702" y="142486"/>
                  </a:lnTo>
                  <a:lnTo>
                    <a:pt x="513454" y="183853"/>
                  </a:lnTo>
                  <a:lnTo>
                    <a:pt x="492773" y="114908"/>
                  </a:lnTo>
                  <a:lnTo>
                    <a:pt x="545628" y="68945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18ECD8B-5C61-4E61-B78B-58B00674919E}"/>
              </a:ext>
            </a:extLst>
          </p:cNvPr>
          <p:cNvGrpSpPr/>
          <p:nvPr/>
        </p:nvGrpSpPr>
        <p:grpSpPr>
          <a:xfrm>
            <a:off x="9078815" y="5136486"/>
            <a:ext cx="2032068" cy="415498"/>
            <a:chOff x="9051663" y="4486447"/>
            <a:chExt cx="2032068" cy="415498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F7CD415-4B70-466A-8B5B-1903AB911698}"/>
                </a:ext>
              </a:extLst>
            </p:cNvPr>
            <p:cNvSpPr txBox="1"/>
            <p:nvPr/>
          </p:nvSpPr>
          <p:spPr>
            <a:xfrm>
              <a:off x="9051663" y="4486447"/>
              <a:ext cx="20320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Rating: 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6" name="Graphic 27" descr="Rating Star with solid fill">
              <a:extLst>
                <a:ext uri="{FF2B5EF4-FFF2-40B4-BE49-F238E27FC236}">
                  <a16:creationId xmlns:a16="http://schemas.microsoft.com/office/drawing/2014/main" id="{E22EEF0B-2B9F-4952-8DA1-CC975539D7E7}"/>
                </a:ext>
              </a:extLst>
            </p:cNvPr>
            <p:cNvSpPr/>
            <p:nvPr/>
          </p:nvSpPr>
          <p:spPr>
            <a:xfrm>
              <a:off x="10182111" y="4520859"/>
              <a:ext cx="490757" cy="163821"/>
            </a:xfrm>
            <a:custGeom>
              <a:avLst/>
              <a:gdLst>
                <a:gd name="connsiteX0" fmla="*/ 51673 w 876299"/>
                <a:gd name="connsiteY0" fmla="*/ 295275 h 295275"/>
                <a:gd name="connsiteX1" fmla="*/ 147638 w 876299"/>
                <a:gd name="connsiteY1" fmla="*/ 228838 h 295275"/>
                <a:gd name="connsiteX2" fmla="*/ 243602 w 876299"/>
                <a:gd name="connsiteY2" fmla="*/ 295275 h 295275"/>
                <a:gd name="connsiteX3" fmla="*/ 210388 w 876299"/>
                <a:gd name="connsiteY3" fmla="*/ 184556 h 295275"/>
                <a:gd name="connsiteX4" fmla="*/ 292894 w 876299"/>
                <a:gd name="connsiteY4" fmla="*/ 112814 h 295275"/>
                <a:gd name="connsiteX5" fmla="*/ 375399 w 876299"/>
                <a:gd name="connsiteY5" fmla="*/ 184556 h 295275"/>
                <a:gd name="connsiteX6" fmla="*/ 342186 w 876299"/>
                <a:gd name="connsiteY6" fmla="*/ 295275 h 295275"/>
                <a:gd name="connsiteX7" fmla="*/ 438150 w 876299"/>
                <a:gd name="connsiteY7" fmla="*/ 228838 h 295275"/>
                <a:gd name="connsiteX8" fmla="*/ 534114 w 876299"/>
                <a:gd name="connsiteY8" fmla="*/ 295275 h 295275"/>
                <a:gd name="connsiteX9" fmla="*/ 500901 w 876299"/>
                <a:gd name="connsiteY9" fmla="*/ 184556 h 295275"/>
                <a:gd name="connsiteX10" fmla="*/ 583406 w 876299"/>
                <a:gd name="connsiteY10" fmla="*/ 112814 h 295275"/>
                <a:gd name="connsiteX11" fmla="*/ 665912 w 876299"/>
                <a:gd name="connsiteY11" fmla="*/ 184556 h 295275"/>
                <a:gd name="connsiteX12" fmla="*/ 632698 w 876299"/>
                <a:gd name="connsiteY12" fmla="*/ 295275 h 295275"/>
                <a:gd name="connsiteX13" fmla="*/ 728662 w 876299"/>
                <a:gd name="connsiteY13" fmla="*/ 228838 h 295275"/>
                <a:gd name="connsiteX14" fmla="*/ 824627 w 876299"/>
                <a:gd name="connsiteY14" fmla="*/ 295275 h 295275"/>
                <a:gd name="connsiteX15" fmla="*/ 791404 w 876299"/>
                <a:gd name="connsiteY15" fmla="*/ 184556 h 295275"/>
                <a:gd name="connsiteX16" fmla="*/ 876300 w 876299"/>
                <a:gd name="connsiteY16" fmla="*/ 110738 h 295275"/>
                <a:gd name="connsiteX17" fmla="*/ 765572 w 876299"/>
                <a:gd name="connsiteY17" fmla="*/ 110738 h 295275"/>
                <a:gd name="connsiteX18" fmla="*/ 728662 w 876299"/>
                <a:gd name="connsiteY18" fmla="*/ 0 h 295275"/>
                <a:gd name="connsiteX19" fmla="*/ 691753 w 876299"/>
                <a:gd name="connsiteY19" fmla="*/ 110738 h 295275"/>
                <a:gd name="connsiteX20" fmla="*/ 475059 w 876299"/>
                <a:gd name="connsiteY20" fmla="*/ 110738 h 295275"/>
                <a:gd name="connsiteX21" fmla="*/ 438150 w 876299"/>
                <a:gd name="connsiteY21" fmla="*/ 0 h 295275"/>
                <a:gd name="connsiteX22" fmla="*/ 401241 w 876299"/>
                <a:gd name="connsiteY22" fmla="*/ 110738 h 295275"/>
                <a:gd name="connsiteX23" fmla="*/ 184547 w 876299"/>
                <a:gd name="connsiteY23" fmla="*/ 110738 h 295275"/>
                <a:gd name="connsiteX24" fmla="*/ 147638 w 876299"/>
                <a:gd name="connsiteY24" fmla="*/ 0 h 295275"/>
                <a:gd name="connsiteX25" fmla="*/ 110728 w 876299"/>
                <a:gd name="connsiteY25" fmla="*/ 110738 h 295275"/>
                <a:gd name="connsiteX26" fmla="*/ 0 w 876299"/>
                <a:gd name="connsiteY26" fmla="*/ 110738 h 295275"/>
                <a:gd name="connsiteX27" fmla="*/ 84887 w 876299"/>
                <a:gd name="connsiteY27" fmla="*/ 184556 h 295275"/>
                <a:gd name="connsiteX28" fmla="*/ 691753 w 876299"/>
                <a:gd name="connsiteY28" fmla="*/ 129778 h 295275"/>
                <a:gd name="connsiteX29" fmla="*/ 705479 w 876299"/>
                <a:gd name="connsiteY29" fmla="*/ 129778 h 295275"/>
                <a:gd name="connsiteX30" fmla="*/ 709822 w 876299"/>
                <a:gd name="connsiteY30" fmla="*/ 116757 h 295275"/>
                <a:gd name="connsiteX31" fmla="*/ 728662 w 876299"/>
                <a:gd name="connsiteY31" fmla="*/ 60246 h 295275"/>
                <a:gd name="connsiteX32" fmla="*/ 747503 w 876299"/>
                <a:gd name="connsiteY32" fmla="*/ 116757 h 295275"/>
                <a:gd name="connsiteX33" fmla="*/ 751837 w 876299"/>
                <a:gd name="connsiteY33" fmla="*/ 129778 h 295275"/>
                <a:gd name="connsiteX34" fmla="*/ 825360 w 876299"/>
                <a:gd name="connsiteY34" fmla="*/ 129778 h 295275"/>
                <a:gd name="connsiteX35" fmla="*/ 778907 w 876299"/>
                <a:gd name="connsiteY35" fmla="*/ 170174 h 295275"/>
                <a:gd name="connsiteX36" fmla="*/ 769630 w 876299"/>
                <a:gd name="connsiteY36" fmla="*/ 178241 h 295275"/>
                <a:gd name="connsiteX37" fmla="*/ 773163 w 876299"/>
                <a:gd name="connsiteY37" fmla="*/ 190024 h 295275"/>
                <a:gd name="connsiteX38" fmla="*/ 790747 w 876299"/>
                <a:gd name="connsiteY38" fmla="*/ 248650 h 295275"/>
                <a:gd name="connsiteX39" fmla="*/ 739502 w 876299"/>
                <a:gd name="connsiteY39" fmla="*/ 213179 h 295275"/>
                <a:gd name="connsiteX40" fmla="*/ 728662 w 876299"/>
                <a:gd name="connsiteY40" fmla="*/ 205673 h 295275"/>
                <a:gd name="connsiteX41" fmla="*/ 717814 w 876299"/>
                <a:gd name="connsiteY41" fmla="*/ 213179 h 295275"/>
                <a:gd name="connsiteX42" fmla="*/ 666569 w 876299"/>
                <a:gd name="connsiteY42" fmla="*/ 248650 h 295275"/>
                <a:gd name="connsiteX43" fmla="*/ 684162 w 876299"/>
                <a:gd name="connsiteY43" fmla="*/ 190024 h 295275"/>
                <a:gd name="connsiteX44" fmla="*/ 687696 w 876299"/>
                <a:gd name="connsiteY44" fmla="*/ 178241 h 295275"/>
                <a:gd name="connsiteX45" fmla="*/ 678418 w 876299"/>
                <a:gd name="connsiteY45" fmla="*/ 170174 h 295275"/>
                <a:gd name="connsiteX46" fmla="*/ 631965 w 876299"/>
                <a:gd name="connsiteY46" fmla="*/ 12977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76299" h="295275">
                  <a:moveTo>
                    <a:pt x="51673" y="295275"/>
                  </a:moveTo>
                  <a:lnTo>
                    <a:pt x="147638" y="228838"/>
                  </a:lnTo>
                  <a:lnTo>
                    <a:pt x="243602" y="295275"/>
                  </a:lnTo>
                  <a:lnTo>
                    <a:pt x="210388" y="184556"/>
                  </a:lnTo>
                  <a:lnTo>
                    <a:pt x="292894" y="112814"/>
                  </a:lnTo>
                  <a:lnTo>
                    <a:pt x="375399" y="184556"/>
                  </a:lnTo>
                  <a:lnTo>
                    <a:pt x="342186" y="295275"/>
                  </a:lnTo>
                  <a:lnTo>
                    <a:pt x="438150" y="228838"/>
                  </a:lnTo>
                  <a:lnTo>
                    <a:pt x="534114" y="295275"/>
                  </a:lnTo>
                  <a:lnTo>
                    <a:pt x="500901" y="184556"/>
                  </a:lnTo>
                  <a:lnTo>
                    <a:pt x="583406" y="112814"/>
                  </a:lnTo>
                  <a:lnTo>
                    <a:pt x="665912" y="184556"/>
                  </a:lnTo>
                  <a:lnTo>
                    <a:pt x="632698" y="295275"/>
                  </a:lnTo>
                  <a:lnTo>
                    <a:pt x="728662" y="228838"/>
                  </a:lnTo>
                  <a:lnTo>
                    <a:pt x="824627" y="295275"/>
                  </a:lnTo>
                  <a:lnTo>
                    <a:pt x="791404" y="184556"/>
                  </a:lnTo>
                  <a:lnTo>
                    <a:pt x="876300" y="110738"/>
                  </a:lnTo>
                  <a:lnTo>
                    <a:pt x="765572" y="110738"/>
                  </a:lnTo>
                  <a:lnTo>
                    <a:pt x="728662" y="0"/>
                  </a:lnTo>
                  <a:lnTo>
                    <a:pt x="691753" y="110738"/>
                  </a:lnTo>
                  <a:lnTo>
                    <a:pt x="475059" y="110738"/>
                  </a:lnTo>
                  <a:lnTo>
                    <a:pt x="438150" y="0"/>
                  </a:lnTo>
                  <a:lnTo>
                    <a:pt x="401241" y="110738"/>
                  </a:lnTo>
                  <a:lnTo>
                    <a:pt x="184547" y="110738"/>
                  </a:lnTo>
                  <a:lnTo>
                    <a:pt x="147638" y="0"/>
                  </a:lnTo>
                  <a:lnTo>
                    <a:pt x="110728" y="110738"/>
                  </a:lnTo>
                  <a:lnTo>
                    <a:pt x="0" y="110738"/>
                  </a:lnTo>
                  <a:lnTo>
                    <a:pt x="84887" y="184556"/>
                  </a:lnTo>
                  <a:close/>
                  <a:moveTo>
                    <a:pt x="691753" y="129778"/>
                  </a:moveTo>
                  <a:lnTo>
                    <a:pt x="705479" y="129778"/>
                  </a:lnTo>
                  <a:lnTo>
                    <a:pt x="709822" y="116757"/>
                  </a:lnTo>
                  <a:lnTo>
                    <a:pt x="728662" y="60246"/>
                  </a:lnTo>
                  <a:lnTo>
                    <a:pt x="747503" y="116757"/>
                  </a:lnTo>
                  <a:lnTo>
                    <a:pt x="751837" y="129778"/>
                  </a:lnTo>
                  <a:lnTo>
                    <a:pt x="825360" y="129778"/>
                  </a:lnTo>
                  <a:lnTo>
                    <a:pt x="778907" y="170174"/>
                  </a:lnTo>
                  <a:lnTo>
                    <a:pt x="769630" y="178241"/>
                  </a:lnTo>
                  <a:lnTo>
                    <a:pt x="773163" y="190024"/>
                  </a:lnTo>
                  <a:lnTo>
                    <a:pt x="790747" y="248650"/>
                  </a:lnTo>
                  <a:lnTo>
                    <a:pt x="739502" y="213179"/>
                  </a:lnTo>
                  <a:lnTo>
                    <a:pt x="728662" y="205673"/>
                  </a:lnTo>
                  <a:lnTo>
                    <a:pt x="717814" y="213179"/>
                  </a:lnTo>
                  <a:lnTo>
                    <a:pt x="666569" y="248650"/>
                  </a:lnTo>
                  <a:lnTo>
                    <a:pt x="684162" y="190024"/>
                  </a:lnTo>
                  <a:lnTo>
                    <a:pt x="687696" y="178241"/>
                  </a:lnTo>
                  <a:lnTo>
                    <a:pt x="678418" y="170174"/>
                  </a:lnTo>
                  <a:lnTo>
                    <a:pt x="631965" y="129778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77" name="Graphic 32" descr="Rating 3 Star with solid fill">
              <a:extLst>
                <a:ext uri="{FF2B5EF4-FFF2-40B4-BE49-F238E27FC236}">
                  <a16:creationId xmlns:a16="http://schemas.microsoft.com/office/drawing/2014/main" id="{7DD8ABB4-566E-4A59-B1E6-69093226DA0A}"/>
                </a:ext>
              </a:extLst>
            </p:cNvPr>
            <p:cNvSpPr/>
            <p:nvPr/>
          </p:nvSpPr>
          <p:spPr>
            <a:xfrm>
              <a:off x="9701988" y="4517106"/>
              <a:ext cx="475571" cy="167574"/>
            </a:xfrm>
            <a:custGeom>
              <a:avLst/>
              <a:gdLst>
                <a:gd name="connsiteX0" fmla="*/ 545628 w 545628"/>
                <a:gd name="connsiteY0" fmla="*/ 68945 h 183852"/>
                <a:gd name="connsiteX1" fmla="*/ 476683 w 545628"/>
                <a:gd name="connsiteY1" fmla="*/ 68945 h 183852"/>
                <a:gd name="connsiteX2" fmla="*/ 453702 w 545628"/>
                <a:gd name="connsiteY2" fmla="*/ 0 h 183852"/>
                <a:gd name="connsiteX3" fmla="*/ 430720 w 545628"/>
                <a:gd name="connsiteY3" fmla="*/ 68945 h 183852"/>
                <a:gd name="connsiteX4" fmla="*/ 364741 w 545628"/>
                <a:gd name="connsiteY4" fmla="*/ 68945 h 183852"/>
                <a:gd name="connsiteX5" fmla="*/ 361775 w 545628"/>
                <a:gd name="connsiteY5" fmla="*/ 68945 h 183852"/>
                <a:gd name="connsiteX6" fmla="*/ 295796 w 545628"/>
                <a:gd name="connsiteY6" fmla="*/ 68945 h 183852"/>
                <a:gd name="connsiteX7" fmla="*/ 272814 w 545628"/>
                <a:gd name="connsiteY7" fmla="*/ 0 h 183852"/>
                <a:gd name="connsiteX8" fmla="*/ 249832 w 545628"/>
                <a:gd name="connsiteY8" fmla="*/ 68945 h 183852"/>
                <a:gd name="connsiteX9" fmla="*/ 183853 w 545628"/>
                <a:gd name="connsiteY9" fmla="*/ 68945 h 183852"/>
                <a:gd name="connsiteX10" fmla="*/ 180888 w 545628"/>
                <a:gd name="connsiteY10" fmla="*/ 68945 h 183852"/>
                <a:gd name="connsiteX11" fmla="*/ 114908 w 545628"/>
                <a:gd name="connsiteY11" fmla="*/ 68945 h 183852"/>
                <a:gd name="connsiteX12" fmla="*/ 91926 w 545628"/>
                <a:gd name="connsiteY12" fmla="*/ 0 h 183852"/>
                <a:gd name="connsiteX13" fmla="*/ 68945 w 545628"/>
                <a:gd name="connsiteY13" fmla="*/ 68945 h 183852"/>
                <a:gd name="connsiteX14" fmla="*/ 0 w 545628"/>
                <a:gd name="connsiteY14" fmla="*/ 68945 h 183852"/>
                <a:gd name="connsiteX15" fmla="*/ 52855 w 545628"/>
                <a:gd name="connsiteY15" fmla="*/ 114908 h 183852"/>
                <a:gd name="connsiteX16" fmla="*/ 32174 w 545628"/>
                <a:gd name="connsiteY16" fmla="*/ 183853 h 183852"/>
                <a:gd name="connsiteX17" fmla="*/ 91926 w 545628"/>
                <a:gd name="connsiteY17" fmla="*/ 142486 h 183852"/>
                <a:gd name="connsiteX18" fmla="*/ 151679 w 545628"/>
                <a:gd name="connsiteY18" fmla="*/ 183853 h 183852"/>
                <a:gd name="connsiteX19" fmla="*/ 130998 w 545628"/>
                <a:gd name="connsiteY19" fmla="*/ 114908 h 183852"/>
                <a:gd name="connsiteX20" fmla="*/ 182370 w 545628"/>
                <a:gd name="connsiteY20" fmla="*/ 70238 h 183852"/>
                <a:gd name="connsiteX21" fmla="*/ 233742 w 545628"/>
                <a:gd name="connsiteY21" fmla="*/ 114908 h 183852"/>
                <a:gd name="connsiteX22" fmla="*/ 213062 w 545628"/>
                <a:gd name="connsiteY22" fmla="*/ 183853 h 183852"/>
                <a:gd name="connsiteX23" fmla="*/ 272814 w 545628"/>
                <a:gd name="connsiteY23" fmla="*/ 142486 h 183852"/>
                <a:gd name="connsiteX24" fmla="*/ 332566 w 545628"/>
                <a:gd name="connsiteY24" fmla="*/ 183853 h 183852"/>
                <a:gd name="connsiteX25" fmla="*/ 311886 w 545628"/>
                <a:gd name="connsiteY25" fmla="*/ 114908 h 183852"/>
                <a:gd name="connsiteX26" fmla="*/ 363258 w 545628"/>
                <a:gd name="connsiteY26" fmla="*/ 70238 h 183852"/>
                <a:gd name="connsiteX27" fmla="*/ 414630 w 545628"/>
                <a:gd name="connsiteY27" fmla="*/ 114908 h 183852"/>
                <a:gd name="connsiteX28" fmla="*/ 393949 w 545628"/>
                <a:gd name="connsiteY28" fmla="*/ 183853 h 183852"/>
                <a:gd name="connsiteX29" fmla="*/ 453702 w 545628"/>
                <a:gd name="connsiteY29" fmla="*/ 142486 h 183852"/>
                <a:gd name="connsiteX30" fmla="*/ 513454 w 545628"/>
                <a:gd name="connsiteY30" fmla="*/ 183853 h 183852"/>
                <a:gd name="connsiteX31" fmla="*/ 492773 w 545628"/>
                <a:gd name="connsiteY31" fmla="*/ 114908 h 183852"/>
                <a:gd name="connsiteX32" fmla="*/ 545628 w 545628"/>
                <a:gd name="connsiteY32" fmla="*/ 68945 h 18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5628" h="183852">
                  <a:moveTo>
                    <a:pt x="545628" y="68945"/>
                  </a:moveTo>
                  <a:lnTo>
                    <a:pt x="476683" y="68945"/>
                  </a:lnTo>
                  <a:lnTo>
                    <a:pt x="453702" y="0"/>
                  </a:lnTo>
                  <a:lnTo>
                    <a:pt x="430720" y="68945"/>
                  </a:lnTo>
                  <a:lnTo>
                    <a:pt x="364741" y="68945"/>
                  </a:lnTo>
                  <a:lnTo>
                    <a:pt x="361775" y="68945"/>
                  </a:lnTo>
                  <a:lnTo>
                    <a:pt x="295796" y="68945"/>
                  </a:lnTo>
                  <a:lnTo>
                    <a:pt x="272814" y="0"/>
                  </a:lnTo>
                  <a:lnTo>
                    <a:pt x="249832" y="68945"/>
                  </a:lnTo>
                  <a:lnTo>
                    <a:pt x="183853" y="68945"/>
                  </a:lnTo>
                  <a:lnTo>
                    <a:pt x="180888" y="68945"/>
                  </a:lnTo>
                  <a:lnTo>
                    <a:pt x="114908" y="68945"/>
                  </a:lnTo>
                  <a:lnTo>
                    <a:pt x="91926" y="0"/>
                  </a:lnTo>
                  <a:lnTo>
                    <a:pt x="68945" y="68945"/>
                  </a:lnTo>
                  <a:lnTo>
                    <a:pt x="0" y="68945"/>
                  </a:lnTo>
                  <a:lnTo>
                    <a:pt x="52855" y="114908"/>
                  </a:lnTo>
                  <a:lnTo>
                    <a:pt x="32174" y="183853"/>
                  </a:lnTo>
                  <a:lnTo>
                    <a:pt x="91926" y="142486"/>
                  </a:lnTo>
                  <a:lnTo>
                    <a:pt x="151679" y="183853"/>
                  </a:lnTo>
                  <a:lnTo>
                    <a:pt x="130998" y="114908"/>
                  </a:lnTo>
                  <a:lnTo>
                    <a:pt x="182370" y="70238"/>
                  </a:lnTo>
                  <a:lnTo>
                    <a:pt x="233742" y="114908"/>
                  </a:lnTo>
                  <a:lnTo>
                    <a:pt x="213062" y="183853"/>
                  </a:lnTo>
                  <a:lnTo>
                    <a:pt x="272814" y="142486"/>
                  </a:lnTo>
                  <a:lnTo>
                    <a:pt x="332566" y="183853"/>
                  </a:lnTo>
                  <a:lnTo>
                    <a:pt x="311886" y="114908"/>
                  </a:lnTo>
                  <a:lnTo>
                    <a:pt x="363258" y="70238"/>
                  </a:lnTo>
                  <a:lnTo>
                    <a:pt x="414630" y="114908"/>
                  </a:lnTo>
                  <a:lnTo>
                    <a:pt x="393949" y="183853"/>
                  </a:lnTo>
                  <a:lnTo>
                    <a:pt x="453702" y="142486"/>
                  </a:lnTo>
                  <a:lnTo>
                    <a:pt x="513454" y="183853"/>
                  </a:lnTo>
                  <a:lnTo>
                    <a:pt x="492773" y="114908"/>
                  </a:lnTo>
                  <a:lnTo>
                    <a:pt x="545628" y="68945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A22061E-3F59-42DB-98C6-FD1AB96AAF47}"/>
              </a:ext>
            </a:extLst>
          </p:cNvPr>
          <p:cNvGrpSpPr/>
          <p:nvPr/>
        </p:nvGrpSpPr>
        <p:grpSpPr>
          <a:xfrm>
            <a:off x="9078815" y="5694275"/>
            <a:ext cx="2032068" cy="415498"/>
            <a:chOff x="9051663" y="4486447"/>
            <a:chExt cx="2032068" cy="415498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ABA3937-2BB4-446E-9C0B-6124DD1710F8}"/>
                </a:ext>
              </a:extLst>
            </p:cNvPr>
            <p:cNvSpPr txBox="1"/>
            <p:nvPr/>
          </p:nvSpPr>
          <p:spPr>
            <a:xfrm>
              <a:off x="9051663" y="4486447"/>
              <a:ext cx="20320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Rating: 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0" name="Graphic 27" descr="Rating Star with solid fill">
              <a:extLst>
                <a:ext uri="{FF2B5EF4-FFF2-40B4-BE49-F238E27FC236}">
                  <a16:creationId xmlns:a16="http://schemas.microsoft.com/office/drawing/2014/main" id="{3FE6B58C-FDBF-4131-936D-C78E64B953F4}"/>
                </a:ext>
              </a:extLst>
            </p:cNvPr>
            <p:cNvSpPr/>
            <p:nvPr/>
          </p:nvSpPr>
          <p:spPr>
            <a:xfrm>
              <a:off x="10182111" y="4520859"/>
              <a:ext cx="490757" cy="163821"/>
            </a:xfrm>
            <a:custGeom>
              <a:avLst/>
              <a:gdLst>
                <a:gd name="connsiteX0" fmla="*/ 51673 w 876299"/>
                <a:gd name="connsiteY0" fmla="*/ 295275 h 295275"/>
                <a:gd name="connsiteX1" fmla="*/ 147638 w 876299"/>
                <a:gd name="connsiteY1" fmla="*/ 228838 h 295275"/>
                <a:gd name="connsiteX2" fmla="*/ 243602 w 876299"/>
                <a:gd name="connsiteY2" fmla="*/ 295275 h 295275"/>
                <a:gd name="connsiteX3" fmla="*/ 210388 w 876299"/>
                <a:gd name="connsiteY3" fmla="*/ 184556 h 295275"/>
                <a:gd name="connsiteX4" fmla="*/ 292894 w 876299"/>
                <a:gd name="connsiteY4" fmla="*/ 112814 h 295275"/>
                <a:gd name="connsiteX5" fmla="*/ 375399 w 876299"/>
                <a:gd name="connsiteY5" fmla="*/ 184556 h 295275"/>
                <a:gd name="connsiteX6" fmla="*/ 342186 w 876299"/>
                <a:gd name="connsiteY6" fmla="*/ 295275 h 295275"/>
                <a:gd name="connsiteX7" fmla="*/ 438150 w 876299"/>
                <a:gd name="connsiteY7" fmla="*/ 228838 h 295275"/>
                <a:gd name="connsiteX8" fmla="*/ 534114 w 876299"/>
                <a:gd name="connsiteY8" fmla="*/ 295275 h 295275"/>
                <a:gd name="connsiteX9" fmla="*/ 500901 w 876299"/>
                <a:gd name="connsiteY9" fmla="*/ 184556 h 295275"/>
                <a:gd name="connsiteX10" fmla="*/ 583406 w 876299"/>
                <a:gd name="connsiteY10" fmla="*/ 112814 h 295275"/>
                <a:gd name="connsiteX11" fmla="*/ 665912 w 876299"/>
                <a:gd name="connsiteY11" fmla="*/ 184556 h 295275"/>
                <a:gd name="connsiteX12" fmla="*/ 632698 w 876299"/>
                <a:gd name="connsiteY12" fmla="*/ 295275 h 295275"/>
                <a:gd name="connsiteX13" fmla="*/ 728662 w 876299"/>
                <a:gd name="connsiteY13" fmla="*/ 228838 h 295275"/>
                <a:gd name="connsiteX14" fmla="*/ 824627 w 876299"/>
                <a:gd name="connsiteY14" fmla="*/ 295275 h 295275"/>
                <a:gd name="connsiteX15" fmla="*/ 791404 w 876299"/>
                <a:gd name="connsiteY15" fmla="*/ 184556 h 295275"/>
                <a:gd name="connsiteX16" fmla="*/ 876300 w 876299"/>
                <a:gd name="connsiteY16" fmla="*/ 110738 h 295275"/>
                <a:gd name="connsiteX17" fmla="*/ 765572 w 876299"/>
                <a:gd name="connsiteY17" fmla="*/ 110738 h 295275"/>
                <a:gd name="connsiteX18" fmla="*/ 728662 w 876299"/>
                <a:gd name="connsiteY18" fmla="*/ 0 h 295275"/>
                <a:gd name="connsiteX19" fmla="*/ 691753 w 876299"/>
                <a:gd name="connsiteY19" fmla="*/ 110738 h 295275"/>
                <a:gd name="connsiteX20" fmla="*/ 475059 w 876299"/>
                <a:gd name="connsiteY20" fmla="*/ 110738 h 295275"/>
                <a:gd name="connsiteX21" fmla="*/ 438150 w 876299"/>
                <a:gd name="connsiteY21" fmla="*/ 0 h 295275"/>
                <a:gd name="connsiteX22" fmla="*/ 401241 w 876299"/>
                <a:gd name="connsiteY22" fmla="*/ 110738 h 295275"/>
                <a:gd name="connsiteX23" fmla="*/ 184547 w 876299"/>
                <a:gd name="connsiteY23" fmla="*/ 110738 h 295275"/>
                <a:gd name="connsiteX24" fmla="*/ 147638 w 876299"/>
                <a:gd name="connsiteY24" fmla="*/ 0 h 295275"/>
                <a:gd name="connsiteX25" fmla="*/ 110728 w 876299"/>
                <a:gd name="connsiteY25" fmla="*/ 110738 h 295275"/>
                <a:gd name="connsiteX26" fmla="*/ 0 w 876299"/>
                <a:gd name="connsiteY26" fmla="*/ 110738 h 295275"/>
                <a:gd name="connsiteX27" fmla="*/ 84887 w 876299"/>
                <a:gd name="connsiteY27" fmla="*/ 184556 h 295275"/>
                <a:gd name="connsiteX28" fmla="*/ 691753 w 876299"/>
                <a:gd name="connsiteY28" fmla="*/ 129778 h 295275"/>
                <a:gd name="connsiteX29" fmla="*/ 705479 w 876299"/>
                <a:gd name="connsiteY29" fmla="*/ 129778 h 295275"/>
                <a:gd name="connsiteX30" fmla="*/ 709822 w 876299"/>
                <a:gd name="connsiteY30" fmla="*/ 116757 h 295275"/>
                <a:gd name="connsiteX31" fmla="*/ 728662 w 876299"/>
                <a:gd name="connsiteY31" fmla="*/ 60246 h 295275"/>
                <a:gd name="connsiteX32" fmla="*/ 747503 w 876299"/>
                <a:gd name="connsiteY32" fmla="*/ 116757 h 295275"/>
                <a:gd name="connsiteX33" fmla="*/ 751837 w 876299"/>
                <a:gd name="connsiteY33" fmla="*/ 129778 h 295275"/>
                <a:gd name="connsiteX34" fmla="*/ 825360 w 876299"/>
                <a:gd name="connsiteY34" fmla="*/ 129778 h 295275"/>
                <a:gd name="connsiteX35" fmla="*/ 778907 w 876299"/>
                <a:gd name="connsiteY35" fmla="*/ 170174 h 295275"/>
                <a:gd name="connsiteX36" fmla="*/ 769630 w 876299"/>
                <a:gd name="connsiteY36" fmla="*/ 178241 h 295275"/>
                <a:gd name="connsiteX37" fmla="*/ 773163 w 876299"/>
                <a:gd name="connsiteY37" fmla="*/ 190024 h 295275"/>
                <a:gd name="connsiteX38" fmla="*/ 790747 w 876299"/>
                <a:gd name="connsiteY38" fmla="*/ 248650 h 295275"/>
                <a:gd name="connsiteX39" fmla="*/ 739502 w 876299"/>
                <a:gd name="connsiteY39" fmla="*/ 213179 h 295275"/>
                <a:gd name="connsiteX40" fmla="*/ 728662 w 876299"/>
                <a:gd name="connsiteY40" fmla="*/ 205673 h 295275"/>
                <a:gd name="connsiteX41" fmla="*/ 717814 w 876299"/>
                <a:gd name="connsiteY41" fmla="*/ 213179 h 295275"/>
                <a:gd name="connsiteX42" fmla="*/ 666569 w 876299"/>
                <a:gd name="connsiteY42" fmla="*/ 248650 h 295275"/>
                <a:gd name="connsiteX43" fmla="*/ 684162 w 876299"/>
                <a:gd name="connsiteY43" fmla="*/ 190024 h 295275"/>
                <a:gd name="connsiteX44" fmla="*/ 687696 w 876299"/>
                <a:gd name="connsiteY44" fmla="*/ 178241 h 295275"/>
                <a:gd name="connsiteX45" fmla="*/ 678418 w 876299"/>
                <a:gd name="connsiteY45" fmla="*/ 170174 h 295275"/>
                <a:gd name="connsiteX46" fmla="*/ 631965 w 876299"/>
                <a:gd name="connsiteY46" fmla="*/ 12977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76299" h="295275">
                  <a:moveTo>
                    <a:pt x="51673" y="295275"/>
                  </a:moveTo>
                  <a:lnTo>
                    <a:pt x="147638" y="228838"/>
                  </a:lnTo>
                  <a:lnTo>
                    <a:pt x="243602" y="295275"/>
                  </a:lnTo>
                  <a:lnTo>
                    <a:pt x="210388" y="184556"/>
                  </a:lnTo>
                  <a:lnTo>
                    <a:pt x="292894" y="112814"/>
                  </a:lnTo>
                  <a:lnTo>
                    <a:pt x="375399" y="184556"/>
                  </a:lnTo>
                  <a:lnTo>
                    <a:pt x="342186" y="295275"/>
                  </a:lnTo>
                  <a:lnTo>
                    <a:pt x="438150" y="228838"/>
                  </a:lnTo>
                  <a:lnTo>
                    <a:pt x="534114" y="295275"/>
                  </a:lnTo>
                  <a:lnTo>
                    <a:pt x="500901" y="184556"/>
                  </a:lnTo>
                  <a:lnTo>
                    <a:pt x="583406" y="112814"/>
                  </a:lnTo>
                  <a:lnTo>
                    <a:pt x="665912" y="184556"/>
                  </a:lnTo>
                  <a:lnTo>
                    <a:pt x="632698" y="295275"/>
                  </a:lnTo>
                  <a:lnTo>
                    <a:pt x="728662" y="228838"/>
                  </a:lnTo>
                  <a:lnTo>
                    <a:pt x="824627" y="295275"/>
                  </a:lnTo>
                  <a:lnTo>
                    <a:pt x="791404" y="184556"/>
                  </a:lnTo>
                  <a:lnTo>
                    <a:pt x="876300" y="110738"/>
                  </a:lnTo>
                  <a:lnTo>
                    <a:pt x="765572" y="110738"/>
                  </a:lnTo>
                  <a:lnTo>
                    <a:pt x="728662" y="0"/>
                  </a:lnTo>
                  <a:lnTo>
                    <a:pt x="691753" y="110738"/>
                  </a:lnTo>
                  <a:lnTo>
                    <a:pt x="475059" y="110738"/>
                  </a:lnTo>
                  <a:lnTo>
                    <a:pt x="438150" y="0"/>
                  </a:lnTo>
                  <a:lnTo>
                    <a:pt x="401241" y="110738"/>
                  </a:lnTo>
                  <a:lnTo>
                    <a:pt x="184547" y="110738"/>
                  </a:lnTo>
                  <a:lnTo>
                    <a:pt x="147638" y="0"/>
                  </a:lnTo>
                  <a:lnTo>
                    <a:pt x="110728" y="110738"/>
                  </a:lnTo>
                  <a:lnTo>
                    <a:pt x="0" y="110738"/>
                  </a:lnTo>
                  <a:lnTo>
                    <a:pt x="84887" y="184556"/>
                  </a:lnTo>
                  <a:close/>
                  <a:moveTo>
                    <a:pt x="691753" y="129778"/>
                  </a:moveTo>
                  <a:lnTo>
                    <a:pt x="705479" y="129778"/>
                  </a:lnTo>
                  <a:lnTo>
                    <a:pt x="709822" y="116757"/>
                  </a:lnTo>
                  <a:lnTo>
                    <a:pt x="728662" y="60246"/>
                  </a:lnTo>
                  <a:lnTo>
                    <a:pt x="747503" y="116757"/>
                  </a:lnTo>
                  <a:lnTo>
                    <a:pt x="751837" y="129778"/>
                  </a:lnTo>
                  <a:lnTo>
                    <a:pt x="825360" y="129778"/>
                  </a:lnTo>
                  <a:lnTo>
                    <a:pt x="778907" y="170174"/>
                  </a:lnTo>
                  <a:lnTo>
                    <a:pt x="769630" y="178241"/>
                  </a:lnTo>
                  <a:lnTo>
                    <a:pt x="773163" y="190024"/>
                  </a:lnTo>
                  <a:lnTo>
                    <a:pt x="790747" y="248650"/>
                  </a:lnTo>
                  <a:lnTo>
                    <a:pt x="739502" y="213179"/>
                  </a:lnTo>
                  <a:lnTo>
                    <a:pt x="728662" y="205673"/>
                  </a:lnTo>
                  <a:lnTo>
                    <a:pt x="717814" y="213179"/>
                  </a:lnTo>
                  <a:lnTo>
                    <a:pt x="666569" y="248650"/>
                  </a:lnTo>
                  <a:lnTo>
                    <a:pt x="684162" y="190024"/>
                  </a:lnTo>
                  <a:lnTo>
                    <a:pt x="687696" y="178241"/>
                  </a:lnTo>
                  <a:lnTo>
                    <a:pt x="678418" y="170174"/>
                  </a:lnTo>
                  <a:lnTo>
                    <a:pt x="631965" y="129778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81" name="Graphic 32" descr="Rating 3 Star with solid fill">
              <a:extLst>
                <a:ext uri="{FF2B5EF4-FFF2-40B4-BE49-F238E27FC236}">
                  <a16:creationId xmlns:a16="http://schemas.microsoft.com/office/drawing/2014/main" id="{276D6B39-8A41-4B2F-B903-F53D7EDAD157}"/>
                </a:ext>
              </a:extLst>
            </p:cNvPr>
            <p:cNvSpPr/>
            <p:nvPr/>
          </p:nvSpPr>
          <p:spPr>
            <a:xfrm>
              <a:off x="9701988" y="4517106"/>
              <a:ext cx="475571" cy="167574"/>
            </a:xfrm>
            <a:custGeom>
              <a:avLst/>
              <a:gdLst>
                <a:gd name="connsiteX0" fmla="*/ 545628 w 545628"/>
                <a:gd name="connsiteY0" fmla="*/ 68945 h 183852"/>
                <a:gd name="connsiteX1" fmla="*/ 476683 w 545628"/>
                <a:gd name="connsiteY1" fmla="*/ 68945 h 183852"/>
                <a:gd name="connsiteX2" fmla="*/ 453702 w 545628"/>
                <a:gd name="connsiteY2" fmla="*/ 0 h 183852"/>
                <a:gd name="connsiteX3" fmla="*/ 430720 w 545628"/>
                <a:gd name="connsiteY3" fmla="*/ 68945 h 183852"/>
                <a:gd name="connsiteX4" fmla="*/ 364741 w 545628"/>
                <a:gd name="connsiteY4" fmla="*/ 68945 h 183852"/>
                <a:gd name="connsiteX5" fmla="*/ 361775 w 545628"/>
                <a:gd name="connsiteY5" fmla="*/ 68945 h 183852"/>
                <a:gd name="connsiteX6" fmla="*/ 295796 w 545628"/>
                <a:gd name="connsiteY6" fmla="*/ 68945 h 183852"/>
                <a:gd name="connsiteX7" fmla="*/ 272814 w 545628"/>
                <a:gd name="connsiteY7" fmla="*/ 0 h 183852"/>
                <a:gd name="connsiteX8" fmla="*/ 249832 w 545628"/>
                <a:gd name="connsiteY8" fmla="*/ 68945 h 183852"/>
                <a:gd name="connsiteX9" fmla="*/ 183853 w 545628"/>
                <a:gd name="connsiteY9" fmla="*/ 68945 h 183852"/>
                <a:gd name="connsiteX10" fmla="*/ 180888 w 545628"/>
                <a:gd name="connsiteY10" fmla="*/ 68945 h 183852"/>
                <a:gd name="connsiteX11" fmla="*/ 114908 w 545628"/>
                <a:gd name="connsiteY11" fmla="*/ 68945 h 183852"/>
                <a:gd name="connsiteX12" fmla="*/ 91926 w 545628"/>
                <a:gd name="connsiteY12" fmla="*/ 0 h 183852"/>
                <a:gd name="connsiteX13" fmla="*/ 68945 w 545628"/>
                <a:gd name="connsiteY13" fmla="*/ 68945 h 183852"/>
                <a:gd name="connsiteX14" fmla="*/ 0 w 545628"/>
                <a:gd name="connsiteY14" fmla="*/ 68945 h 183852"/>
                <a:gd name="connsiteX15" fmla="*/ 52855 w 545628"/>
                <a:gd name="connsiteY15" fmla="*/ 114908 h 183852"/>
                <a:gd name="connsiteX16" fmla="*/ 32174 w 545628"/>
                <a:gd name="connsiteY16" fmla="*/ 183853 h 183852"/>
                <a:gd name="connsiteX17" fmla="*/ 91926 w 545628"/>
                <a:gd name="connsiteY17" fmla="*/ 142486 h 183852"/>
                <a:gd name="connsiteX18" fmla="*/ 151679 w 545628"/>
                <a:gd name="connsiteY18" fmla="*/ 183853 h 183852"/>
                <a:gd name="connsiteX19" fmla="*/ 130998 w 545628"/>
                <a:gd name="connsiteY19" fmla="*/ 114908 h 183852"/>
                <a:gd name="connsiteX20" fmla="*/ 182370 w 545628"/>
                <a:gd name="connsiteY20" fmla="*/ 70238 h 183852"/>
                <a:gd name="connsiteX21" fmla="*/ 233742 w 545628"/>
                <a:gd name="connsiteY21" fmla="*/ 114908 h 183852"/>
                <a:gd name="connsiteX22" fmla="*/ 213062 w 545628"/>
                <a:gd name="connsiteY22" fmla="*/ 183853 h 183852"/>
                <a:gd name="connsiteX23" fmla="*/ 272814 w 545628"/>
                <a:gd name="connsiteY23" fmla="*/ 142486 h 183852"/>
                <a:gd name="connsiteX24" fmla="*/ 332566 w 545628"/>
                <a:gd name="connsiteY24" fmla="*/ 183853 h 183852"/>
                <a:gd name="connsiteX25" fmla="*/ 311886 w 545628"/>
                <a:gd name="connsiteY25" fmla="*/ 114908 h 183852"/>
                <a:gd name="connsiteX26" fmla="*/ 363258 w 545628"/>
                <a:gd name="connsiteY26" fmla="*/ 70238 h 183852"/>
                <a:gd name="connsiteX27" fmla="*/ 414630 w 545628"/>
                <a:gd name="connsiteY27" fmla="*/ 114908 h 183852"/>
                <a:gd name="connsiteX28" fmla="*/ 393949 w 545628"/>
                <a:gd name="connsiteY28" fmla="*/ 183853 h 183852"/>
                <a:gd name="connsiteX29" fmla="*/ 453702 w 545628"/>
                <a:gd name="connsiteY29" fmla="*/ 142486 h 183852"/>
                <a:gd name="connsiteX30" fmla="*/ 513454 w 545628"/>
                <a:gd name="connsiteY30" fmla="*/ 183853 h 183852"/>
                <a:gd name="connsiteX31" fmla="*/ 492773 w 545628"/>
                <a:gd name="connsiteY31" fmla="*/ 114908 h 183852"/>
                <a:gd name="connsiteX32" fmla="*/ 545628 w 545628"/>
                <a:gd name="connsiteY32" fmla="*/ 68945 h 18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5628" h="183852">
                  <a:moveTo>
                    <a:pt x="545628" y="68945"/>
                  </a:moveTo>
                  <a:lnTo>
                    <a:pt x="476683" y="68945"/>
                  </a:lnTo>
                  <a:lnTo>
                    <a:pt x="453702" y="0"/>
                  </a:lnTo>
                  <a:lnTo>
                    <a:pt x="430720" y="68945"/>
                  </a:lnTo>
                  <a:lnTo>
                    <a:pt x="364741" y="68945"/>
                  </a:lnTo>
                  <a:lnTo>
                    <a:pt x="361775" y="68945"/>
                  </a:lnTo>
                  <a:lnTo>
                    <a:pt x="295796" y="68945"/>
                  </a:lnTo>
                  <a:lnTo>
                    <a:pt x="272814" y="0"/>
                  </a:lnTo>
                  <a:lnTo>
                    <a:pt x="249832" y="68945"/>
                  </a:lnTo>
                  <a:lnTo>
                    <a:pt x="183853" y="68945"/>
                  </a:lnTo>
                  <a:lnTo>
                    <a:pt x="180888" y="68945"/>
                  </a:lnTo>
                  <a:lnTo>
                    <a:pt x="114908" y="68945"/>
                  </a:lnTo>
                  <a:lnTo>
                    <a:pt x="91926" y="0"/>
                  </a:lnTo>
                  <a:lnTo>
                    <a:pt x="68945" y="68945"/>
                  </a:lnTo>
                  <a:lnTo>
                    <a:pt x="0" y="68945"/>
                  </a:lnTo>
                  <a:lnTo>
                    <a:pt x="52855" y="114908"/>
                  </a:lnTo>
                  <a:lnTo>
                    <a:pt x="32174" y="183853"/>
                  </a:lnTo>
                  <a:lnTo>
                    <a:pt x="91926" y="142486"/>
                  </a:lnTo>
                  <a:lnTo>
                    <a:pt x="151679" y="183853"/>
                  </a:lnTo>
                  <a:lnTo>
                    <a:pt x="130998" y="114908"/>
                  </a:lnTo>
                  <a:lnTo>
                    <a:pt x="182370" y="70238"/>
                  </a:lnTo>
                  <a:lnTo>
                    <a:pt x="233742" y="114908"/>
                  </a:lnTo>
                  <a:lnTo>
                    <a:pt x="213062" y="183853"/>
                  </a:lnTo>
                  <a:lnTo>
                    <a:pt x="272814" y="142486"/>
                  </a:lnTo>
                  <a:lnTo>
                    <a:pt x="332566" y="183853"/>
                  </a:lnTo>
                  <a:lnTo>
                    <a:pt x="311886" y="114908"/>
                  </a:lnTo>
                  <a:lnTo>
                    <a:pt x="363258" y="70238"/>
                  </a:lnTo>
                  <a:lnTo>
                    <a:pt x="414630" y="114908"/>
                  </a:lnTo>
                  <a:lnTo>
                    <a:pt x="393949" y="183853"/>
                  </a:lnTo>
                  <a:lnTo>
                    <a:pt x="453702" y="142486"/>
                  </a:lnTo>
                  <a:lnTo>
                    <a:pt x="513454" y="183853"/>
                  </a:lnTo>
                  <a:lnTo>
                    <a:pt x="492773" y="114908"/>
                  </a:lnTo>
                  <a:lnTo>
                    <a:pt x="545628" y="68945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8AD90B4C-C771-4126-B302-54C07EEC228B}"/>
              </a:ext>
            </a:extLst>
          </p:cNvPr>
          <p:cNvSpPr/>
          <p:nvPr/>
        </p:nvSpPr>
        <p:spPr>
          <a:xfrm>
            <a:off x="6600490" y="1680002"/>
            <a:ext cx="1444189" cy="587428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54D4A0-7CBC-42C3-BAF2-83F28794EE58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6600490" y="1973716"/>
            <a:ext cx="14441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6819B4EC-8223-4DA4-BBB0-537A65C693EA}"/>
              </a:ext>
            </a:extLst>
          </p:cNvPr>
          <p:cNvSpPr txBox="1"/>
          <p:nvPr/>
        </p:nvSpPr>
        <p:spPr>
          <a:xfrm>
            <a:off x="6976587" y="1985105"/>
            <a:ext cx="1473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Cancel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1D31B84-B52C-4AD7-BD93-238EFF04E3AF}"/>
              </a:ext>
            </a:extLst>
          </p:cNvPr>
          <p:cNvSpPr txBox="1"/>
          <p:nvPr/>
        </p:nvSpPr>
        <p:spPr>
          <a:xfrm>
            <a:off x="6623011" y="1707898"/>
            <a:ext cx="1473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new route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11B0CFF-04A7-45C5-8CB9-43FD406A9D18}"/>
              </a:ext>
            </a:extLst>
          </p:cNvPr>
          <p:cNvSpPr/>
          <p:nvPr/>
        </p:nvSpPr>
        <p:spPr>
          <a:xfrm>
            <a:off x="0" y="834590"/>
            <a:ext cx="12192000" cy="6023409"/>
          </a:xfrm>
          <a:prstGeom prst="rect">
            <a:avLst/>
          </a:prstGeom>
          <a:solidFill>
            <a:schemeClr val="accent3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5" name="Flowchart: Terminator 184">
            <a:extLst>
              <a:ext uri="{FF2B5EF4-FFF2-40B4-BE49-F238E27FC236}">
                <a16:creationId xmlns:a16="http://schemas.microsoft.com/office/drawing/2014/main" id="{31E74477-E931-4820-A1D5-14BB9CFCEBDB}"/>
              </a:ext>
            </a:extLst>
          </p:cNvPr>
          <p:cNvSpPr/>
          <p:nvPr/>
        </p:nvSpPr>
        <p:spPr>
          <a:xfrm>
            <a:off x="9998572" y="22107"/>
            <a:ext cx="1900043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Name the Route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7577F426-5AA0-46CB-9A44-E148848906D5}"/>
              </a:ext>
            </a:extLst>
          </p:cNvPr>
          <p:cNvSpPr/>
          <p:nvPr/>
        </p:nvSpPr>
        <p:spPr>
          <a:xfrm>
            <a:off x="4830854" y="2356472"/>
            <a:ext cx="3899172" cy="146766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6" name="Graphic 185" descr="Badge Cross with solid fill">
            <a:extLst>
              <a:ext uri="{FF2B5EF4-FFF2-40B4-BE49-F238E27FC236}">
                <a16:creationId xmlns:a16="http://schemas.microsoft.com/office/drawing/2014/main" id="{C9997990-BFDD-452D-887D-FA1E9DE0286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277936" y="2446345"/>
            <a:ext cx="310572" cy="310572"/>
          </a:xfrm>
          <a:prstGeom prst="rect">
            <a:avLst/>
          </a:prstGeom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C5291DE7-DF51-459C-823F-33599C685E18}"/>
              </a:ext>
            </a:extLst>
          </p:cNvPr>
          <p:cNvSpPr txBox="1"/>
          <p:nvPr/>
        </p:nvSpPr>
        <p:spPr>
          <a:xfrm>
            <a:off x="5850576" y="2942586"/>
            <a:ext cx="189167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Abadi" panose="020B0604020104020204" pitchFamily="34" charset="0"/>
              </a:rPr>
              <a:t>My Route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A82C252-1AE6-44F0-88ED-0BEDCBE4F02F}"/>
              </a:ext>
            </a:extLst>
          </p:cNvPr>
          <p:cNvSpPr txBox="1"/>
          <p:nvPr/>
        </p:nvSpPr>
        <p:spPr>
          <a:xfrm>
            <a:off x="4947548" y="2560337"/>
            <a:ext cx="2551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Please name your new route:</a:t>
            </a:r>
          </a:p>
        </p:txBody>
      </p:sp>
      <p:sp>
        <p:nvSpPr>
          <p:cNvPr id="189" name="Flowchart: Alternate Process 188">
            <a:extLst>
              <a:ext uri="{FF2B5EF4-FFF2-40B4-BE49-F238E27FC236}">
                <a16:creationId xmlns:a16="http://schemas.microsoft.com/office/drawing/2014/main" id="{32F9BC16-2D1C-4BFC-9903-0CAD1F70A568}"/>
              </a:ext>
            </a:extLst>
          </p:cNvPr>
          <p:cNvSpPr/>
          <p:nvPr/>
        </p:nvSpPr>
        <p:spPr>
          <a:xfrm>
            <a:off x="6510527" y="3485803"/>
            <a:ext cx="840560" cy="234598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Confirm</a:t>
            </a:r>
          </a:p>
        </p:txBody>
      </p:sp>
      <p:sp>
        <p:nvSpPr>
          <p:cNvPr id="190" name="Flowchart: Alternate Process 189">
            <a:extLst>
              <a:ext uri="{FF2B5EF4-FFF2-40B4-BE49-F238E27FC236}">
                <a16:creationId xmlns:a16="http://schemas.microsoft.com/office/drawing/2014/main" id="{CF315D37-CBC4-4F32-9604-B3D09A471626}"/>
              </a:ext>
            </a:extLst>
          </p:cNvPr>
          <p:cNvSpPr/>
          <p:nvPr/>
        </p:nvSpPr>
        <p:spPr>
          <a:xfrm>
            <a:off x="7691245" y="3485803"/>
            <a:ext cx="840560" cy="234598"/>
          </a:xfrm>
          <a:prstGeom prst="flowChartAlternateProcess">
            <a:avLst/>
          </a:prstGeom>
          <a:solidFill>
            <a:srgbClr val="F1B06B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Cancel</a:t>
            </a:r>
          </a:p>
        </p:txBody>
      </p:sp>
      <p:pic>
        <p:nvPicPr>
          <p:cNvPr id="192" name="Graphic 191" descr="Right pointing backhand index with solid fill">
            <a:extLst>
              <a:ext uri="{FF2B5EF4-FFF2-40B4-BE49-F238E27FC236}">
                <a16:creationId xmlns:a16="http://schemas.microsoft.com/office/drawing/2014/main" id="{DE73718F-2B82-4B48-A970-3E41A398E58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 rot="16200000">
            <a:off x="6899651" y="3701701"/>
            <a:ext cx="682887" cy="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6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55989" y="331256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BD632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8A27B36-382F-4242-BDF6-D489037FD2CA}"/>
              </a:ext>
            </a:extLst>
          </p:cNvPr>
          <p:cNvSpPr/>
          <p:nvPr/>
        </p:nvSpPr>
        <p:spPr>
          <a:xfrm>
            <a:off x="816699" y="1499948"/>
            <a:ext cx="740411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ALL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98F674B-B000-4644-B57F-97381F8FBBB2}"/>
              </a:ext>
            </a:extLst>
          </p:cNvPr>
          <p:cNvSpPr/>
          <p:nvPr/>
        </p:nvSpPr>
        <p:spPr>
          <a:xfrm>
            <a:off x="1957114" y="1499948"/>
            <a:ext cx="74041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Rides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2CCC069-794D-45FB-B93C-CFC1D1754CDA}"/>
              </a:ext>
            </a:extLst>
          </p:cNvPr>
          <p:cNvSpPr/>
          <p:nvPr/>
        </p:nvSpPr>
        <p:spPr>
          <a:xfrm>
            <a:off x="3097529" y="1499948"/>
            <a:ext cx="74041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F &amp; B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44952F1-DB11-4946-B0C4-30E14F326585}"/>
              </a:ext>
            </a:extLst>
          </p:cNvPr>
          <p:cNvSpPr/>
          <p:nvPr/>
        </p:nvSpPr>
        <p:spPr>
          <a:xfrm>
            <a:off x="4237944" y="1499948"/>
            <a:ext cx="74041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68050" y="847178"/>
            <a:ext cx="3472490" cy="5744187"/>
            <a:chOff x="8468050" y="847178"/>
            <a:chExt cx="3472490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455141" cy="5744187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6040CF-F20E-4020-950E-E3363CDDC5AB}"/>
              </a:ext>
            </a:extLst>
          </p:cNvPr>
          <p:cNvCxnSpPr>
            <a:cxnSpLocks/>
          </p:cNvCxnSpPr>
          <p:nvPr/>
        </p:nvCxnSpPr>
        <p:spPr>
          <a:xfrm>
            <a:off x="8714651" y="1801122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8711403" y="843468"/>
            <a:ext cx="128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Category: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E3213E-EA08-4460-820A-D57054C2C302}"/>
              </a:ext>
            </a:extLst>
          </p:cNvPr>
          <p:cNvSpPr txBox="1"/>
          <p:nvPr/>
        </p:nvSpPr>
        <p:spPr>
          <a:xfrm>
            <a:off x="8723568" y="1180725"/>
            <a:ext cx="106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717900" y="1475304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462D7F9-5489-4EE7-B7AD-0B44D5E9B93F}"/>
              </a:ext>
            </a:extLst>
          </p:cNvPr>
          <p:cNvSpPr txBox="1"/>
          <p:nvPr/>
        </p:nvSpPr>
        <p:spPr>
          <a:xfrm>
            <a:off x="8732484" y="1479615"/>
            <a:ext cx="106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altLang="zh-C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ating</a:t>
            </a:r>
            <a:endParaRPr lang="en-GB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8B95FDC-2730-4B9C-9409-2CE8E0CDB529}"/>
              </a:ext>
            </a:extLst>
          </p:cNvPr>
          <p:cNvCxnSpPr>
            <a:cxnSpLocks/>
          </p:cNvCxnSpPr>
          <p:nvPr/>
        </p:nvCxnSpPr>
        <p:spPr>
          <a:xfrm>
            <a:off x="8714650" y="596800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4651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8B539E0-5E8B-4472-878C-DEB0531A9364}"/>
              </a:ext>
            </a:extLst>
          </p:cNvPr>
          <p:cNvSpPr txBox="1"/>
          <p:nvPr/>
        </p:nvSpPr>
        <p:spPr>
          <a:xfrm>
            <a:off x="8723567" y="6287298"/>
            <a:ext cx="1611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Waiting Time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AE611A-FF09-4EAB-8ABA-2ACC9B18E91C}"/>
              </a:ext>
            </a:extLst>
          </p:cNvPr>
          <p:cNvSpPr txBox="1"/>
          <p:nvPr/>
        </p:nvSpPr>
        <p:spPr>
          <a:xfrm>
            <a:off x="8715674" y="5968005"/>
            <a:ext cx="1611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Walking Distance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722543" y="3298038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88F02DE-6CAD-4FFB-A001-13E77191C02D}"/>
              </a:ext>
            </a:extLst>
          </p:cNvPr>
          <p:cNvCxnSpPr>
            <a:cxnSpLocks/>
          </p:cNvCxnSpPr>
          <p:nvPr/>
        </p:nvCxnSpPr>
        <p:spPr>
          <a:xfrm>
            <a:off x="8723606" y="4783892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9930E-0BC1-44B1-B942-237E574F7234}"/>
              </a:ext>
            </a:extLst>
          </p:cNvPr>
          <p:cNvCxnSpPr>
            <a:cxnSpLocks/>
          </p:cNvCxnSpPr>
          <p:nvPr/>
        </p:nvCxnSpPr>
        <p:spPr>
          <a:xfrm>
            <a:off x="8714649" y="5405385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Sort with solid fill">
            <a:extLst>
              <a:ext uri="{FF2B5EF4-FFF2-40B4-BE49-F238E27FC236}">
                <a16:creationId xmlns:a16="http://schemas.microsoft.com/office/drawing/2014/main" id="{5C711115-15DA-48BB-879D-C7A9E52EDB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57505" y="1549832"/>
            <a:ext cx="242455" cy="242455"/>
          </a:xfrm>
          <a:prstGeom prst="rect">
            <a:avLst/>
          </a:prstGeom>
        </p:spPr>
      </p:pic>
      <p:pic>
        <p:nvPicPr>
          <p:cNvPr id="68" name="Graphic 67" descr="Sort with solid fill">
            <a:extLst>
              <a:ext uri="{FF2B5EF4-FFF2-40B4-BE49-F238E27FC236}">
                <a16:creationId xmlns:a16="http://schemas.microsoft.com/office/drawing/2014/main" id="{0A293862-5A13-44C5-8DEA-929F2FBC0EE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35115" y="1229905"/>
            <a:ext cx="242455" cy="242455"/>
          </a:xfrm>
          <a:prstGeom prst="rect">
            <a:avLst/>
          </a:prstGeom>
        </p:spPr>
      </p:pic>
      <p:pic>
        <p:nvPicPr>
          <p:cNvPr id="72" name="Graphic 71" descr="Sort with solid fill">
            <a:extLst>
              <a:ext uri="{FF2B5EF4-FFF2-40B4-BE49-F238E27FC236}">
                <a16:creationId xmlns:a16="http://schemas.microsoft.com/office/drawing/2014/main" id="{BD9D3BFC-76A3-417E-B77C-A17E965ADB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715918" y="6334981"/>
            <a:ext cx="242455" cy="242455"/>
          </a:xfrm>
          <a:prstGeom prst="rect">
            <a:avLst/>
          </a:prstGeom>
        </p:spPr>
      </p:pic>
      <p:pic>
        <p:nvPicPr>
          <p:cNvPr id="74" name="Graphic 73" descr="Sort with solid fill">
            <a:extLst>
              <a:ext uri="{FF2B5EF4-FFF2-40B4-BE49-F238E27FC236}">
                <a16:creationId xmlns:a16="http://schemas.microsoft.com/office/drawing/2014/main" id="{80562F19-6600-442E-BD95-7BAAC744BB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94311" y="6002247"/>
            <a:ext cx="242455" cy="24245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354525" y="1184535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98A2AEA-D322-43E8-BF8A-8ADE69A7F01E}"/>
              </a:ext>
            </a:extLst>
          </p:cNvPr>
          <p:cNvGrpSpPr/>
          <p:nvPr/>
        </p:nvGrpSpPr>
        <p:grpSpPr>
          <a:xfrm rot="10800000">
            <a:off x="11359309" y="1496181"/>
            <a:ext cx="272580" cy="272580"/>
            <a:chOff x="5929066" y="2881509"/>
            <a:chExt cx="272580" cy="27258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8DD1FC9-6CCB-45DB-8423-4D8D5F3C792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9" name="Graphic 78" descr="Caret Down with solid fill">
              <a:extLst>
                <a:ext uri="{FF2B5EF4-FFF2-40B4-BE49-F238E27FC236}">
                  <a16:creationId xmlns:a16="http://schemas.microsoft.com/office/drawing/2014/main" id="{7DE6AFB6-5949-4559-BFFD-D01FEB3F4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DFEEAB-DD22-4745-85AF-BBDD5F81F345}"/>
              </a:ext>
            </a:extLst>
          </p:cNvPr>
          <p:cNvGrpSpPr/>
          <p:nvPr/>
        </p:nvGrpSpPr>
        <p:grpSpPr>
          <a:xfrm>
            <a:off x="11426313" y="5978234"/>
            <a:ext cx="272580" cy="272580"/>
            <a:chOff x="5929066" y="2881509"/>
            <a:chExt cx="272580" cy="27258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169926C-C136-462D-88DC-F703EC35A76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2" name="Graphic 81" descr="Caret Down with solid fill">
              <a:extLst>
                <a:ext uri="{FF2B5EF4-FFF2-40B4-BE49-F238E27FC236}">
                  <a16:creationId xmlns:a16="http://schemas.microsoft.com/office/drawing/2014/main" id="{22552A89-1236-4FF6-9D68-05EA26BA2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DC7D369-F64D-4A7F-A659-99FBD922DBAF}"/>
              </a:ext>
            </a:extLst>
          </p:cNvPr>
          <p:cNvGrpSpPr/>
          <p:nvPr/>
        </p:nvGrpSpPr>
        <p:grpSpPr>
          <a:xfrm>
            <a:off x="11439885" y="6313404"/>
            <a:ext cx="272580" cy="272580"/>
            <a:chOff x="5929066" y="2881509"/>
            <a:chExt cx="272580" cy="27258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0E566ED-1677-452A-88B8-6776BC77761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5" name="Graphic 84" descr="Caret Down with solid fill">
              <a:extLst>
                <a:ext uri="{FF2B5EF4-FFF2-40B4-BE49-F238E27FC236}">
                  <a16:creationId xmlns:a16="http://schemas.microsoft.com/office/drawing/2014/main" id="{75AF5AD2-B0AB-4113-B319-0D115A40B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DE7668DB-5097-44E7-BA27-18E352DEFAA9}"/>
              </a:ext>
            </a:extLst>
          </p:cNvPr>
          <p:cNvSpPr/>
          <p:nvPr/>
        </p:nvSpPr>
        <p:spPr>
          <a:xfrm>
            <a:off x="9647264" y="849309"/>
            <a:ext cx="74041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Rides</a:t>
            </a:r>
          </a:p>
        </p:txBody>
      </p:sp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EEAF9607-7317-4DB5-8FD6-52B80E8AF4A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84202" y="4569555"/>
            <a:ext cx="568737" cy="568737"/>
          </a:xfrm>
          <a:prstGeom prst="rect">
            <a:avLst/>
          </a:prstGeom>
        </p:spPr>
      </p:pic>
      <p:grpSp>
        <p:nvGrpSpPr>
          <p:cNvPr id="103" name="Graphic 75" descr="Badge 1 outline">
            <a:extLst>
              <a:ext uri="{FF2B5EF4-FFF2-40B4-BE49-F238E27FC236}">
                <a16:creationId xmlns:a16="http://schemas.microsoft.com/office/drawing/2014/main" id="{66997C3F-177A-4E82-9EDF-05BEC0EC7360}"/>
              </a:ext>
            </a:extLst>
          </p:cNvPr>
          <p:cNvGrpSpPr/>
          <p:nvPr/>
        </p:nvGrpSpPr>
        <p:grpSpPr>
          <a:xfrm>
            <a:off x="8813062" y="1889619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6216937-B24D-4721-AAE3-1332EB08301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C7CCF0-BEC2-48DF-9C16-3747E33C5730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06" name="Graphic 86" descr="Badge outline">
            <a:extLst>
              <a:ext uri="{FF2B5EF4-FFF2-40B4-BE49-F238E27FC236}">
                <a16:creationId xmlns:a16="http://schemas.microsoft.com/office/drawing/2014/main" id="{B737CFF8-C955-4D8F-A2D4-6C7BCBA21715}"/>
              </a:ext>
            </a:extLst>
          </p:cNvPr>
          <p:cNvGrpSpPr/>
          <p:nvPr/>
        </p:nvGrpSpPr>
        <p:grpSpPr>
          <a:xfrm>
            <a:off x="8798183" y="3412453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E5E8035-B725-4302-B6AC-2405CE929E1F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EF97527-36BF-41AA-815D-A8925F936384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09" name="Graphic 87" descr="Badge 3 outline">
            <a:extLst>
              <a:ext uri="{FF2B5EF4-FFF2-40B4-BE49-F238E27FC236}">
                <a16:creationId xmlns:a16="http://schemas.microsoft.com/office/drawing/2014/main" id="{16598429-468B-45A3-8642-D144DE8A94BD}"/>
              </a:ext>
            </a:extLst>
          </p:cNvPr>
          <p:cNvGrpSpPr/>
          <p:nvPr/>
        </p:nvGrpSpPr>
        <p:grpSpPr>
          <a:xfrm>
            <a:off x="8798183" y="4880327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3B5399E-9C87-415A-BA0A-60D1717843EC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A5AD14A-3B03-4BF4-AE21-A1076C9FFF5E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12" name="Graphic 111" descr="Badge 4 outline">
            <a:extLst>
              <a:ext uri="{FF2B5EF4-FFF2-40B4-BE49-F238E27FC236}">
                <a16:creationId xmlns:a16="http://schemas.microsoft.com/office/drawing/2014/main" id="{B3CBDD4E-5AAF-4C3E-93D4-F372A90DAC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779658" y="5468421"/>
            <a:ext cx="258946" cy="258946"/>
          </a:xfrm>
          <a:prstGeom prst="rect">
            <a:avLst/>
          </a:prstGeom>
        </p:spPr>
      </p:pic>
      <p:pic>
        <p:nvPicPr>
          <p:cNvPr id="113" name="Graphic 112" descr="Marker with solid fill">
            <a:extLst>
              <a:ext uri="{FF2B5EF4-FFF2-40B4-BE49-F238E27FC236}">
                <a16:creationId xmlns:a16="http://schemas.microsoft.com/office/drawing/2014/main" id="{672AD761-AA59-4BF4-9FBF-69C33DC8DC2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606068" y="2177707"/>
            <a:ext cx="568737" cy="568737"/>
          </a:xfrm>
          <a:prstGeom prst="rect">
            <a:avLst/>
          </a:prstGeom>
        </p:spPr>
      </p:pic>
      <p:pic>
        <p:nvPicPr>
          <p:cNvPr id="114" name="Graphic 113" descr="Marker with solid fill">
            <a:extLst>
              <a:ext uri="{FF2B5EF4-FFF2-40B4-BE49-F238E27FC236}">
                <a16:creationId xmlns:a16="http://schemas.microsoft.com/office/drawing/2014/main" id="{C29A45D2-46AC-47AF-8B7D-1AABA37D2AA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93420" y="2703512"/>
            <a:ext cx="568737" cy="568737"/>
          </a:xfrm>
          <a:prstGeom prst="rect">
            <a:avLst/>
          </a:prstGeom>
        </p:spPr>
      </p:pic>
      <p:pic>
        <p:nvPicPr>
          <p:cNvPr id="115" name="Graphic 114" descr="Marker with solid fill">
            <a:extLst>
              <a:ext uri="{FF2B5EF4-FFF2-40B4-BE49-F238E27FC236}">
                <a16:creationId xmlns:a16="http://schemas.microsoft.com/office/drawing/2014/main" id="{3987497A-96F8-4A7B-AE98-CBD5358EC87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2955" y="3408607"/>
            <a:ext cx="568737" cy="568737"/>
          </a:xfrm>
          <a:prstGeom prst="rect">
            <a:avLst/>
          </a:prstGeom>
        </p:spPr>
      </p:pic>
      <p:pic>
        <p:nvPicPr>
          <p:cNvPr id="116" name="Graphic 115" descr="Marker with solid fill">
            <a:extLst>
              <a:ext uri="{FF2B5EF4-FFF2-40B4-BE49-F238E27FC236}">
                <a16:creationId xmlns:a16="http://schemas.microsoft.com/office/drawing/2014/main" id="{BADB6559-F30B-4445-B336-2977D3BA8D5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18898" y="5193800"/>
            <a:ext cx="568737" cy="568737"/>
          </a:xfrm>
          <a:prstGeom prst="rect">
            <a:avLst/>
          </a:prstGeom>
        </p:spPr>
      </p:pic>
      <p:pic>
        <p:nvPicPr>
          <p:cNvPr id="117" name="Graphic 116" descr="Marker with solid fill">
            <a:extLst>
              <a:ext uri="{FF2B5EF4-FFF2-40B4-BE49-F238E27FC236}">
                <a16:creationId xmlns:a16="http://schemas.microsoft.com/office/drawing/2014/main" id="{25B3C1C0-A5C4-4486-8CD9-0EDDD587681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46068" y="2213100"/>
            <a:ext cx="568737" cy="568737"/>
          </a:xfrm>
          <a:prstGeom prst="rect">
            <a:avLst/>
          </a:prstGeom>
        </p:spPr>
      </p:pic>
      <p:pic>
        <p:nvPicPr>
          <p:cNvPr id="119" name="Picture 118" descr="Hi Panda">
            <a:extLst>
              <a:ext uri="{FF2B5EF4-FFF2-40B4-BE49-F238E27FC236}">
                <a16:creationId xmlns:a16="http://schemas.microsoft.com/office/drawing/2014/main" id="{7102D154-8501-4B34-8CC7-71899644FC0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sp>
        <p:nvSpPr>
          <p:cNvPr id="121" name="Speech Bubble: Rectangle with Corners Rounded 120">
            <a:extLst>
              <a:ext uri="{FF2B5EF4-FFF2-40B4-BE49-F238E27FC236}">
                <a16:creationId xmlns:a16="http://schemas.microsoft.com/office/drawing/2014/main" id="{267966A2-9B9D-4074-8A9F-C2749419B347}"/>
              </a:ext>
            </a:extLst>
          </p:cNvPr>
          <p:cNvSpPr/>
          <p:nvPr/>
        </p:nvSpPr>
        <p:spPr>
          <a:xfrm>
            <a:off x="5249891" y="2271769"/>
            <a:ext cx="2686081" cy="1920418"/>
          </a:xfrm>
          <a:prstGeom prst="wedgeRoundRectCallout">
            <a:avLst>
              <a:gd name="adj1" fmla="val -104439"/>
              <a:gd name="adj2" fmla="val 9063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B04008-6AF7-49B4-8976-E3B732E5B9BC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 amt="70000"/>
          </a:blip>
          <a:srcRect l="21975" t="21733" r="8012" b="-574"/>
          <a:stretch/>
        </p:blipFill>
        <p:spPr>
          <a:xfrm>
            <a:off x="5383837" y="2660615"/>
            <a:ext cx="1804843" cy="7175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BB7A4B-1384-4BCE-AC37-F57BC65EB23B}"/>
              </a:ext>
            </a:extLst>
          </p:cNvPr>
          <p:cNvSpPr txBox="1"/>
          <p:nvPr/>
        </p:nvSpPr>
        <p:spPr>
          <a:xfrm>
            <a:off x="5300819" y="2310584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Tower</a:t>
            </a:r>
          </a:p>
        </p:txBody>
      </p:sp>
      <p:grpSp>
        <p:nvGrpSpPr>
          <p:cNvPr id="122" name="Graphic 13" descr="Badge Follow outline">
            <a:extLst>
              <a:ext uri="{FF2B5EF4-FFF2-40B4-BE49-F238E27FC236}">
                <a16:creationId xmlns:a16="http://schemas.microsoft.com/office/drawing/2014/main" id="{F9FC9E39-F126-40DE-B8E4-09DAE28C7AF5}"/>
              </a:ext>
            </a:extLst>
          </p:cNvPr>
          <p:cNvGrpSpPr/>
          <p:nvPr/>
        </p:nvGrpSpPr>
        <p:grpSpPr>
          <a:xfrm rot="5400000">
            <a:off x="11480104" y="1935217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A17BEC8-263F-4F81-A86F-9F42AE6AEC7A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5685619-7C3E-4229-BFD9-64976BBB7B5A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D62B69E-A1EC-4AD2-8858-ECB86C7A6861}"/>
              </a:ext>
            </a:extLst>
          </p:cNvPr>
          <p:cNvGrpSpPr/>
          <p:nvPr/>
        </p:nvGrpSpPr>
        <p:grpSpPr>
          <a:xfrm>
            <a:off x="11696528" y="1712079"/>
            <a:ext cx="300314" cy="4298743"/>
            <a:chOff x="11694785" y="1722741"/>
            <a:chExt cx="300314" cy="428613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D145B4E-41E2-4806-ABD0-5E39AC7047B9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B4ABE7A9-6EFE-4E8A-AAA3-ACDBB7F72EEF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8" name="Graphic 127" descr="Caret Up with solid fill">
              <a:extLst>
                <a:ext uri="{FF2B5EF4-FFF2-40B4-BE49-F238E27FC236}">
                  <a16:creationId xmlns:a16="http://schemas.microsoft.com/office/drawing/2014/main" id="{7EB67E46-0021-44B7-809F-391FCD81E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129" name="Graphic 128" descr="Caret Up with solid fill">
              <a:extLst>
                <a:ext uri="{FF2B5EF4-FFF2-40B4-BE49-F238E27FC236}">
                  <a16:creationId xmlns:a16="http://schemas.microsoft.com/office/drawing/2014/main" id="{F0DC6FA3-58AF-42D5-94FB-A3B8F280E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E750A23-6F91-4490-86DF-401AAD8B31AC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DA2151A-4402-4B3B-95C7-BC13C025B019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2" name="Graphic 13" descr="Badge Follow outline">
            <a:extLst>
              <a:ext uri="{FF2B5EF4-FFF2-40B4-BE49-F238E27FC236}">
                <a16:creationId xmlns:a16="http://schemas.microsoft.com/office/drawing/2014/main" id="{87223531-B791-493B-AFA1-C692DA4BD247}"/>
              </a:ext>
            </a:extLst>
          </p:cNvPr>
          <p:cNvGrpSpPr/>
          <p:nvPr/>
        </p:nvGrpSpPr>
        <p:grpSpPr>
          <a:xfrm rot="5400000">
            <a:off x="11489106" y="3385979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ABB7139-3501-42AF-A378-9D55034B6A0B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30B6076-5450-4E1B-9509-D15DAF7616FD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35" name="Graphic 13" descr="Badge Follow outline">
            <a:extLst>
              <a:ext uri="{FF2B5EF4-FFF2-40B4-BE49-F238E27FC236}">
                <a16:creationId xmlns:a16="http://schemas.microsoft.com/office/drawing/2014/main" id="{74543DC9-08F1-4B45-94D0-924F846EDA51}"/>
              </a:ext>
            </a:extLst>
          </p:cNvPr>
          <p:cNvGrpSpPr/>
          <p:nvPr/>
        </p:nvGrpSpPr>
        <p:grpSpPr>
          <a:xfrm rot="5400000">
            <a:off x="11480925" y="4901867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8C4AC06-F485-4D99-9950-34AA63E88FF7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832DF73-B294-4872-AEC0-09B890C276B9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DBC4A70-6CEF-43A8-A22E-555FAF440C93}"/>
              </a:ext>
            </a:extLst>
          </p:cNvPr>
          <p:cNvGrpSpPr/>
          <p:nvPr/>
        </p:nvGrpSpPr>
        <p:grpSpPr>
          <a:xfrm rot="10800000">
            <a:off x="11183318" y="1913878"/>
            <a:ext cx="225020" cy="248092"/>
            <a:chOff x="5929066" y="2881509"/>
            <a:chExt cx="272580" cy="27258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4235BDC-5CE9-4FA5-9BFE-3E4F3F2A885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0" name="Graphic 139" descr="Caret Down with solid fill">
              <a:extLst>
                <a:ext uri="{FF2B5EF4-FFF2-40B4-BE49-F238E27FC236}">
                  <a16:creationId xmlns:a16="http://schemas.microsoft.com/office/drawing/2014/main" id="{86426DA0-5814-4930-A056-7C5D04A2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44" name="Graphic 143" descr="Badge Cross with solid fill">
            <a:extLst>
              <a:ext uri="{FF2B5EF4-FFF2-40B4-BE49-F238E27FC236}">
                <a16:creationId xmlns:a16="http://schemas.microsoft.com/office/drawing/2014/main" id="{3F307AEE-D66E-4FF6-8EFF-49A8BB8C6A2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93967" y="2284139"/>
            <a:ext cx="313364" cy="313364"/>
          </a:xfrm>
          <a:prstGeom prst="rect">
            <a:avLst/>
          </a:prstGeom>
        </p:spPr>
      </p:pic>
      <p:grpSp>
        <p:nvGrpSpPr>
          <p:cNvPr id="145" name="Graphic 13" descr="Badge Follow outline">
            <a:extLst>
              <a:ext uri="{FF2B5EF4-FFF2-40B4-BE49-F238E27FC236}">
                <a16:creationId xmlns:a16="http://schemas.microsoft.com/office/drawing/2014/main" id="{9DDCA8A3-7885-4548-8EFD-740E5676DD6B}"/>
              </a:ext>
            </a:extLst>
          </p:cNvPr>
          <p:cNvGrpSpPr/>
          <p:nvPr/>
        </p:nvGrpSpPr>
        <p:grpSpPr>
          <a:xfrm rot="5400000">
            <a:off x="7194321" y="2323513"/>
            <a:ext cx="218736" cy="230023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598D5CA-16FA-4DE1-93ED-537791B70167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1B7DB03-712D-4CCA-BBD4-E31C4D1CC7A0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E5C3EF2-DF0E-4376-972F-FB4386641C5D}"/>
              </a:ext>
            </a:extLst>
          </p:cNvPr>
          <p:cNvSpPr txBox="1"/>
          <p:nvPr/>
        </p:nvSpPr>
        <p:spPr>
          <a:xfrm>
            <a:off x="5344845" y="3454238"/>
            <a:ext cx="214535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XXXXXXXXXXX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 requirement: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 </a:t>
            </a:r>
            <a:r>
              <a:rPr lang="en-GB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Yrs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Old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Comments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XXXXXX</a:t>
            </a:r>
          </a:p>
          <a:p>
            <a:endParaRPr lang="en-GB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451BE23-BC0D-4AB3-AC49-1BAF0A9CAF49}"/>
              </a:ext>
            </a:extLst>
          </p:cNvPr>
          <p:cNvGrpSpPr/>
          <p:nvPr/>
        </p:nvGrpSpPr>
        <p:grpSpPr>
          <a:xfrm>
            <a:off x="11184577" y="4890200"/>
            <a:ext cx="225020" cy="248092"/>
            <a:chOff x="5929066" y="2881509"/>
            <a:chExt cx="272580" cy="272580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28EDCDB-D391-4A01-9E14-F7984E90821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0" name="Graphic 149" descr="Caret Down with solid fill">
              <a:extLst>
                <a:ext uri="{FF2B5EF4-FFF2-40B4-BE49-F238E27FC236}">
                  <a16:creationId xmlns:a16="http://schemas.microsoft.com/office/drawing/2014/main" id="{2914582E-E737-41EF-9BB8-53064657E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8B2CA45-2528-498A-9799-2183AC448F58}"/>
              </a:ext>
            </a:extLst>
          </p:cNvPr>
          <p:cNvGrpSpPr/>
          <p:nvPr/>
        </p:nvGrpSpPr>
        <p:grpSpPr>
          <a:xfrm>
            <a:off x="11196439" y="5468672"/>
            <a:ext cx="225020" cy="248092"/>
            <a:chOff x="5929066" y="2881509"/>
            <a:chExt cx="272580" cy="272580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3E33320-C09C-48C7-9776-5CC7919E236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3" name="Graphic 152" descr="Caret Down with solid fill">
              <a:extLst>
                <a:ext uri="{FF2B5EF4-FFF2-40B4-BE49-F238E27FC236}">
                  <a16:creationId xmlns:a16="http://schemas.microsoft.com/office/drawing/2014/main" id="{54388F0A-A781-4429-BC41-06F034BE4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54" name="Graphic 13" descr="Badge Follow outline">
            <a:extLst>
              <a:ext uri="{FF2B5EF4-FFF2-40B4-BE49-F238E27FC236}">
                <a16:creationId xmlns:a16="http://schemas.microsoft.com/office/drawing/2014/main" id="{CC751BE5-8D61-411B-9C56-39C1E4C6FE06}"/>
              </a:ext>
            </a:extLst>
          </p:cNvPr>
          <p:cNvGrpSpPr/>
          <p:nvPr/>
        </p:nvGrpSpPr>
        <p:grpSpPr>
          <a:xfrm rot="5400000">
            <a:off x="11491303" y="5498513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0C15F57-B5C5-4242-BCB2-2171489A36F1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FB69377-4FA3-42F7-BCA3-9F56B5D8EBCF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0CAA0CD-28F5-42C3-AEEC-52AB7874D853}"/>
              </a:ext>
            </a:extLst>
          </p:cNvPr>
          <p:cNvGrpSpPr/>
          <p:nvPr/>
        </p:nvGrpSpPr>
        <p:grpSpPr>
          <a:xfrm>
            <a:off x="7500274" y="2577097"/>
            <a:ext cx="300314" cy="1590428"/>
            <a:chOff x="11694785" y="1722741"/>
            <a:chExt cx="300314" cy="4286128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3EF9D65-A462-4E3C-8E13-4CED05645A9A}"/>
                </a:ext>
              </a:extLst>
            </p:cNvPr>
            <p:cNvSpPr/>
            <p:nvPr/>
          </p:nvSpPr>
          <p:spPr>
            <a:xfrm>
              <a:off x="11756343" y="1801121"/>
              <a:ext cx="180423" cy="414971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DFCDA9F-5A4A-426C-9D5B-2E37BA1B3AA8}"/>
                </a:ext>
              </a:extLst>
            </p:cNvPr>
            <p:cNvSpPr/>
            <p:nvPr/>
          </p:nvSpPr>
          <p:spPr>
            <a:xfrm>
              <a:off x="11762425" y="2185288"/>
              <a:ext cx="174342" cy="153681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Up with solid fill">
              <a:extLst>
                <a:ext uri="{FF2B5EF4-FFF2-40B4-BE49-F238E27FC236}">
                  <a16:creationId xmlns:a16="http://schemas.microsoft.com/office/drawing/2014/main" id="{2EC27F41-4871-4614-93B8-48806E43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623847"/>
            </a:xfrm>
            <a:prstGeom prst="rect">
              <a:avLst/>
            </a:prstGeom>
          </p:spPr>
        </p:pic>
        <p:pic>
          <p:nvPicPr>
            <p:cNvPr id="158" name="Graphic 157" descr="Caret Up with solid fill">
              <a:extLst>
                <a:ext uri="{FF2B5EF4-FFF2-40B4-BE49-F238E27FC236}">
                  <a16:creationId xmlns:a16="http://schemas.microsoft.com/office/drawing/2014/main" id="{27803DF5-8625-4A7D-A8E2-F4EFCF6C0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10800000">
              <a:off x="11694785" y="5546835"/>
              <a:ext cx="300314" cy="462034"/>
            </a:xfrm>
            <a:prstGeom prst="rect">
              <a:avLst/>
            </a:prstGeom>
          </p:spPr>
        </p:pic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36B20A8-5941-4CAD-B069-BBB9ADE1FB0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2181674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8C16485-5B84-44CC-8F08-D032684BEE9F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573311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Graphic 6" descr="Play outline">
            <a:extLst>
              <a:ext uri="{FF2B5EF4-FFF2-40B4-BE49-F238E27FC236}">
                <a16:creationId xmlns:a16="http://schemas.microsoft.com/office/drawing/2014/main" id="{C88D6C8B-7A0E-4085-90AD-5A340E3EE5C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42050" y="2846474"/>
            <a:ext cx="448581" cy="448581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B8C23F5E-04FD-441A-A168-D8A7E40C92E4}"/>
              </a:ext>
            </a:extLst>
          </p:cNvPr>
          <p:cNvSpPr txBox="1"/>
          <p:nvPr/>
        </p:nvSpPr>
        <p:spPr>
          <a:xfrm>
            <a:off x="9057554" y="4830795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Tower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F04F3AA-8352-468E-AE3F-FF0EBA3C5535}"/>
              </a:ext>
            </a:extLst>
          </p:cNvPr>
          <p:cNvSpPr txBox="1"/>
          <p:nvPr/>
        </p:nvSpPr>
        <p:spPr>
          <a:xfrm>
            <a:off x="9057553" y="1823364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51E865C-7846-4341-AB11-FCF46A4D5A07}"/>
              </a:ext>
            </a:extLst>
          </p:cNvPr>
          <p:cNvSpPr txBox="1"/>
          <p:nvPr/>
        </p:nvSpPr>
        <p:spPr>
          <a:xfrm>
            <a:off x="9067203" y="543201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Spin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4FA3885-58C3-43F7-9C6B-0BB106B9FF90}"/>
              </a:ext>
            </a:extLst>
          </p:cNvPr>
          <p:cNvSpPr txBox="1"/>
          <p:nvPr/>
        </p:nvSpPr>
        <p:spPr>
          <a:xfrm>
            <a:off x="9083643" y="3359957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4D392C0-E60C-4180-B08D-5AA76409FD4A}"/>
              </a:ext>
            </a:extLst>
          </p:cNvPr>
          <p:cNvGrpSpPr/>
          <p:nvPr/>
        </p:nvGrpSpPr>
        <p:grpSpPr>
          <a:xfrm rot="10800000">
            <a:off x="11184711" y="3361624"/>
            <a:ext cx="225020" cy="248092"/>
            <a:chOff x="5929066" y="2881509"/>
            <a:chExt cx="272580" cy="272580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6EF85CC-09A1-40B7-BE5A-2BCBAA293549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7" name="Graphic 166" descr="Caret Down with solid fill">
              <a:extLst>
                <a:ext uri="{FF2B5EF4-FFF2-40B4-BE49-F238E27FC236}">
                  <a16:creationId xmlns:a16="http://schemas.microsoft.com/office/drawing/2014/main" id="{52AE8BD7-EAA9-40C0-8384-7F3ADB20F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68" name="Picture 167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99605AD6-2D37-4DD8-AB8F-0FDDC42C256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655" y="2191473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CB87851D-48A8-4A65-BAD4-9E91F208D77B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7390" t="164" r="9353" b="3414"/>
          <a:stretch/>
        </p:blipFill>
        <p:spPr>
          <a:xfrm>
            <a:off x="9154079" y="3693961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C400152B-DE78-41FB-8DE0-9272ADE385F8}"/>
              </a:ext>
            </a:extLst>
          </p:cNvPr>
          <p:cNvSpPr txBox="1"/>
          <p:nvPr/>
        </p:nvSpPr>
        <p:spPr>
          <a:xfrm>
            <a:off x="9060120" y="2940749"/>
            <a:ext cx="20320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Rating: </a:t>
            </a:r>
            <a:endParaRPr lang="en-GB" sz="105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Graphic 32" descr="Rating 3 Star with solid fill">
            <a:extLst>
              <a:ext uri="{FF2B5EF4-FFF2-40B4-BE49-F238E27FC236}">
                <a16:creationId xmlns:a16="http://schemas.microsoft.com/office/drawing/2014/main" id="{DAF71EC3-4533-4131-8E25-2800994721FD}"/>
              </a:ext>
            </a:extLst>
          </p:cNvPr>
          <p:cNvSpPr/>
          <p:nvPr/>
        </p:nvSpPr>
        <p:spPr>
          <a:xfrm>
            <a:off x="9705798" y="2969113"/>
            <a:ext cx="475571" cy="167574"/>
          </a:xfrm>
          <a:custGeom>
            <a:avLst/>
            <a:gdLst>
              <a:gd name="connsiteX0" fmla="*/ 545628 w 545628"/>
              <a:gd name="connsiteY0" fmla="*/ 68945 h 183852"/>
              <a:gd name="connsiteX1" fmla="*/ 476683 w 545628"/>
              <a:gd name="connsiteY1" fmla="*/ 68945 h 183852"/>
              <a:gd name="connsiteX2" fmla="*/ 453702 w 545628"/>
              <a:gd name="connsiteY2" fmla="*/ 0 h 183852"/>
              <a:gd name="connsiteX3" fmla="*/ 430720 w 545628"/>
              <a:gd name="connsiteY3" fmla="*/ 68945 h 183852"/>
              <a:gd name="connsiteX4" fmla="*/ 364741 w 545628"/>
              <a:gd name="connsiteY4" fmla="*/ 68945 h 183852"/>
              <a:gd name="connsiteX5" fmla="*/ 361775 w 545628"/>
              <a:gd name="connsiteY5" fmla="*/ 68945 h 183852"/>
              <a:gd name="connsiteX6" fmla="*/ 295796 w 545628"/>
              <a:gd name="connsiteY6" fmla="*/ 68945 h 183852"/>
              <a:gd name="connsiteX7" fmla="*/ 272814 w 545628"/>
              <a:gd name="connsiteY7" fmla="*/ 0 h 183852"/>
              <a:gd name="connsiteX8" fmla="*/ 249832 w 545628"/>
              <a:gd name="connsiteY8" fmla="*/ 68945 h 183852"/>
              <a:gd name="connsiteX9" fmla="*/ 183853 w 545628"/>
              <a:gd name="connsiteY9" fmla="*/ 68945 h 183852"/>
              <a:gd name="connsiteX10" fmla="*/ 180888 w 545628"/>
              <a:gd name="connsiteY10" fmla="*/ 68945 h 183852"/>
              <a:gd name="connsiteX11" fmla="*/ 114908 w 545628"/>
              <a:gd name="connsiteY11" fmla="*/ 68945 h 183852"/>
              <a:gd name="connsiteX12" fmla="*/ 91926 w 545628"/>
              <a:gd name="connsiteY12" fmla="*/ 0 h 183852"/>
              <a:gd name="connsiteX13" fmla="*/ 68945 w 545628"/>
              <a:gd name="connsiteY13" fmla="*/ 68945 h 183852"/>
              <a:gd name="connsiteX14" fmla="*/ 0 w 545628"/>
              <a:gd name="connsiteY14" fmla="*/ 68945 h 183852"/>
              <a:gd name="connsiteX15" fmla="*/ 52855 w 545628"/>
              <a:gd name="connsiteY15" fmla="*/ 114908 h 183852"/>
              <a:gd name="connsiteX16" fmla="*/ 32174 w 545628"/>
              <a:gd name="connsiteY16" fmla="*/ 183853 h 183852"/>
              <a:gd name="connsiteX17" fmla="*/ 91926 w 545628"/>
              <a:gd name="connsiteY17" fmla="*/ 142486 h 183852"/>
              <a:gd name="connsiteX18" fmla="*/ 151679 w 545628"/>
              <a:gd name="connsiteY18" fmla="*/ 183853 h 183852"/>
              <a:gd name="connsiteX19" fmla="*/ 130998 w 545628"/>
              <a:gd name="connsiteY19" fmla="*/ 114908 h 183852"/>
              <a:gd name="connsiteX20" fmla="*/ 182370 w 545628"/>
              <a:gd name="connsiteY20" fmla="*/ 70238 h 183852"/>
              <a:gd name="connsiteX21" fmla="*/ 233742 w 545628"/>
              <a:gd name="connsiteY21" fmla="*/ 114908 h 183852"/>
              <a:gd name="connsiteX22" fmla="*/ 213062 w 545628"/>
              <a:gd name="connsiteY22" fmla="*/ 183853 h 183852"/>
              <a:gd name="connsiteX23" fmla="*/ 272814 w 545628"/>
              <a:gd name="connsiteY23" fmla="*/ 142486 h 183852"/>
              <a:gd name="connsiteX24" fmla="*/ 332566 w 545628"/>
              <a:gd name="connsiteY24" fmla="*/ 183853 h 183852"/>
              <a:gd name="connsiteX25" fmla="*/ 311886 w 545628"/>
              <a:gd name="connsiteY25" fmla="*/ 114908 h 183852"/>
              <a:gd name="connsiteX26" fmla="*/ 363258 w 545628"/>
              <a:gd name="connsiteY26" fmla="*/ 70238 h 183852"/>
              <a:gd name="connsiteX27" fmla="*/ 414630 w 545628"/>
              <a:gd name="connsiteY27" fmla="*/ 114908 h 183852"/>
              <a:gd name="connsiteX28" fmla="*/ 393949 w 545628"/>
              <a:gd name="connsiteY28" fmla="*/ 183853 h 183852"/>
              <a:gd name="connsiteX29" fmla="*/ 453702 w 545628"/>
              <a:gd name="connsiteY29" fmla="*/ 142486 h 183852"/>
              <a:gd name="connsiteX30" fmla="*/ 513454 w 545628"/>
              <a:gd name="connsiteY30" fmla="*/ 183853 h 183852"/>
              <a:gd name="connsiteX31" fmla="*/ 492773 w 545628"/>
              <a:gd name="connsiteY31" fmla="*/ 114908 h 183852"/>
              <a:gd name="connsiteX32" fmla="*/ 545628 w 545628"/>
              <a:gd name="connsiteY32" fmla="*/ 68945 h 18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45628" h="183852">
                <a:moveTo>
                  <a:pt x="545628" y="68945"/>
                </a:moveTo>
                <a:lnTo>
                  <a:pt x="476683" y="68945"/>
                </a:lnTo>
                <a:lnTo>
                  <a:pt x="453702" y="0"/>
                </a:lnTo>
                <a:lnTo>
                  <a:pt x="430720" y="68945"/>
                </a:lnTo>
                <a:lnTo>
                  <a:pt x="364741" y="68945"/>
                </a:lnTo>
                <a:lnTo>
                  <a:pt x="361775" y="68945"/>
                </a:lnTo>
                <a:lnTo>
                  <a:pt x="295796" y="68945"/>
                </a:lnTo>
                <a:lnTo>
                  <a:pt x="272814" y="0"/>
                </a:lnTo>
                <a:lnTo>
                  <a:pt x="249832" y="68945"/>
                </a:lnTo>
                <a:lnTo>
                  <a:pt x="183853" y="68945"/>
                </a:lnTo>
                <a:lnTo>
                  <a:pt x="180888" y="68945"/>
                </a:lnTo>
                <a:lnTo>
                  <a:pt x="114908" y="68945"/>
                </a:lnTo>
                <a:lnTo>
                  <a:pt x="91926" y="0"/>
                </a:lnTo>
                <a:lnTo>
                  <a:pt x="68945" y="68945"/>
                </a:lnTo>
                <a:lnTo>
                  <a:pt x="0" y="68945"/>
                </a:lnTo>
                <a:lnTo>
                  <a:pt x="52855" y="114908"/>
                </a:lnTo>
                <a:lnTo>
                  <a:pt x="32174" y="183853"/>
                </a:lnTo>
                <a:lnTo>
                  <a:pt x="91926" y="142486"/>
                </a:lnTo>
                <a:lnTo>
                  <a:pt x="151679" y="183853"/>
                </a:lnTo>
                <a:lnTo>
                  <a:pt x="130998" y="114908"/>
                </a:lnTo>
                <a:lnTo>
                  <a:pt x="182370" y="70238"/>
                </a:lnTo>
                <a:lnTo>
                  <a:pt x="233742" y="114908"/>
                </a:lnTo>
                <a:lnTo>
                  <a:pt x="213062" y="183853"/>
                </a:lnTo>
                <a:lnTo>
                  <a:pt x="272814" y="142486"/>
                </a:lnTo>
                <a:lnTo>
                  <a:pt x="332566" y="183853"/>
                </a:lnTo>
                <a:lnTo>
                  <a:pt x="311886" y="114908"/>
                </a:lnTo>
                <a:lnTo>
                  <a:pt x="363258" y="70238"/>
                </a:lnTo>
                <a:lnTo>
                  <a:pt x="414630" y="114908"/>
                </a:lnTo>
                <a:lnTo>
                  <a:pt x="393949" y="183853"/>
                </a:lnTo>
                <a:lnTo>
                  <a:pt x="453702" y="142486"/>
                </a:lnTo>
                <a:lnTo>
                  <a:pt x="513454" y="183853"/>
                </a:lnTo>
                <a:lnTo>
                  <a:pt x="492773" y="114908"/>
                </a:lnTo>
                <a:lnTo>
                  <a:pt x="545628" y="68945"/>
                </a:lnTo>
                <a:close/>
              </a:path>
            </a:pathLst>
          </a:custGeom>
          <a:solidFill>
            <a:srgbClr val="EE3F03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72" name="Graphic 32" descr="Rating 3 Star with solid fill">
            <a:extLst>
              <a:ext uri="{FF2B5EF4-FFF2-40B4-BE49-F238E27FC236}">
                <a16:creationId xmlns:a16="http://schemas.microsoft.com/office/drawing/2014/main" id="{956C60BF-6603-4B88-81C3-EEDF09820D24}"/>
              </a:ext>
            </a:extLst>
          </p:cNvPr>
          <p:cNvSpPr/>
          <p:nvPr/>
        </p:nvSpPr>
        <p:spPr>
          <a:xfrm>
            <a:off x="10188419" y="2963834"/>
            <a:ext cx="475571" cy="167574"/>
          </a:xfrm>
          <a:custGeom>
            <a:avLst/>
            <a:gdLst>
              <a:gd name="connsiteX0" fmla="*/ 545628 w 545628"/>
              <a:gd name="connsiteY0" fmla="*/ 68945 h 183852"/>
              <a:gd name="connsiteX1" fmla="*/ 476683 w 545628"/>
              <a:gd name="connsiteY1" fmla="*/ 68945 h 183852"/>
              <a:gd name="connsiteX2" fmla="*/ 453702 w 545628"/>
              <a:gd name="connsiteY2" fmla="*/ 0 h 183852"/>
              <a:gd name="connsiteX3" fmla="*/ 430720 w 545628"/>
              <a:gd name="connsiteY3" fmla="*/ 68945 h 183852"/>
              <a:gd name="connsiteX4" fmla="*/ 364741 w 545628"/>
              <a:gd name="connsiteY4" fmla="*/ 68945 h 183852"/>
              <a:gd name="connsiteX5" fmla="*/ 361775 w 545628"/>
              <a:gd name="connsiteY5" fmla="*/ 68945 h 183852"/>
              <a:gd name="connsiteX6" fmla="*/ 295796 w 545628"/>
              <a:gd name="connsiteY6" fmla="*/ 68945 h 183852"/>
              <a:gd name="connsiteX7" fmla="*/ 272814 w 545628"/>
              <a:gd name="connsiteY7" fmla="*/ 0 h 183852"/>
              <a:gd name="connsiteX8" fmla="*/ 249832 w 545628"/>
              <a:gd name="connsiteY8" fmla="*/ 68945 h 183852"/>
              <a:gd name="connsiteX9" fmla="*/ 183853 w 545628"/>
              <a:gd name="connsiteY9" fmla="*/ 68945 h 183852"/>
              <a:gd name="connsiteX10" fmla="*/ 180888 w 545628"/>
              <a:gd name="connsiteY10" fmla="*/ 68945 h 183852"/>
              <a:gd name="connsiteX11" fmla="*/ 114908 w 545628"/>
              <a:gd name="connsiteY11" fmla="*/ 68945 h 183852"/>
              <a:gd name="connsiteX12" fmla="*/ 91926 w 545628"/>
              <a:gd name="connsiteY12" fmla="*/ 0 h 183852"/>
              <a:gd name="connsiteX13" fmla="*/ 68945 w 545628"/>
              <a:gd name="connsiteY13" fmla="*/ 68945 h 183852"/>
              <a:gd name="connsiteX14" fmla="*/ 0 w 545628"/>
              <a:gd name="connsiteY14" fmla="*/ 68945 h 183852"/>
              <a:gd name="connsiteX15" fmla="*/ 52855 w 545628"/>
              <a:gd name="connsiteY15" fmla="*/ 114908 h 183852"/>
              <a:gd name="connsiteX16" fmla="*/ 32174 w 545628"/>
              <a:gd name="connsiteY16" fmla="*/ 183853 h 183852"/>
              <a:gd name="connsiteX17" fmla="*/ 91926 w 545628"/>
              <a:gd name="connsiteY17" fmla="*/ 142486 h 183852"/>
              <a:gd name="connsiteX18" fmla="*/ 151679 w 545628"/>
              <a:gd name="connsiteY18" fmla="*/ 183853 h 183852"/>
              <a:gd name="connsiteX19" fmla="*/ 130998 w 545628"/>
              <a:gd name="connsiteY19" fmla="*/ 114908 h 183852"/>
              <a:gd name="connsiteX20" fmla="*/ 182370 w 545628"/>
              <a:gd name="connsiteY20" fmla="*/ 70238 h 183852"/>
              <a:gd name="connsiteX21" fmla="*/ 233742 w 545628"/>
              <a:gd name="connsiteY21" fmla="*/ 114908 h 183852"/>
              <a:gd name="connsiteX22" fmla="*/ 213062 w 545628"/>
              <a:gd name="connsiteY22" fmla="*/ 183853 h 183852"/>
              <a:gd name="connsiteX23" fmla="*/ 272814 w 545628"/>
              <a:gd name="connsiteY23" fmla="*/ 142486 h 183852"/>
              <a:gd name="connsiteX24" fmla="*/ 332566 w 545628"/>
              <a:gd name="connsiteY24" fmla="*/ 183853 h 183852"/>
              <a:gd name="connsiteX25" fmla="*/ 311886 w 545628"/>
              <a:gd name="connsiteY25" fmla="*/ 114908 h 183852"/>
              <a:gd name="connsiteX26" fmla="*/ 363258 w 545628"/>
              <a:gd name="connsiteY26" fmla="*/ 70238 h 183852"/>
              <a:gd name="connsiteX27" fmla="*/ 414630 w 545628"/>
              <a:gd name="connsiteY27" fmla="*/ 114908 h 183852"/>
              <a:gd name="connsiteX28" fmla="*/ 393949 w 545628"/>
              <a:gd name="connsiteY28" fmla="*/ 183853 h 183852"/>
              <a:gd name="connsiteX29" fmla="*/ 453702 w 545628"/>
              <a:gd name="connsiteY29" fmla="*/ 142486 h 183852"/>
              <a:gd name="connsiteX30" fmla="*/ 513454 w 545628"/>
              <a:gd name="connsiteY30" fmla="*/ 183853 h 183852"/>
              <a:gd name="connsiteX31" fmla="*/ 492773 w 545628"/>
              <a:gd name="connsiteY31" fmla="*/ 114908 h 183852"/>
              <a:gd name="connsiteX32" fmla="*/ 545628 w 545628"/>
              <a:gd name="connsiteY32" fmla="*/ 68945 h 18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45628" h="183852">
                <a:moveTo>
                  <a:pt x="545628" y="68945"/>
                </a:moveTo>
                <a:lnTo>
                  <a:pt x="476683" y="68945"/>
                </a:lnTo>
                <a:lnTo>
                  <a:pt x="453702" y="0"/>
                </a:lnTo>
                <a:lnTo>
                  <a:pt x="430720" y="68945"/>
                </a:lnTo>
                <a:lnTo>
                  <a:pt x="364741" y="68945"/>
                </a:lnTo>
                <a:lnTo>
                  <a:pt x="361775" y="68945"/>
                </a:lnTo>
                <a:lnTo>
                  <a:pt x="295796" y="68945"/>
                </a:lnTo>
                <a:lnTo>
                  <a:pt x="272814" y="0"/>
                </a:lnTo>
                <a:lnTo>
                  <a:pt x="249832" y="68945"/>
                </a:lnTo>
                <a:lnTo>
                  <a:pt x="183853" y="68945"/>
                </a:lnTo>
                <a:lnTo>
                  <a:pt x="180888" y="68945"/>
                </a:lnTo>
                <a:lnTo>
                  <a:pt x="114908" y="68945"/>
                </a:lnTo>
                <a:lnTo>
                  <a:pt x="91926" y="0"/>
                </a:lnTo>
                <a:lnTo>
                  <a:pt x="68945" y="68945"/>
                </a:lnTo>
                <a:lnTo>
                  <a:pt x="0" y="68945"/>
                </a:lnTo>
                <a:lnTo>
                  <a:pt x="52855" y="114908"/>
                </a:lnTo>
                <a:lnTo>
                  <a:pt x="32174" y="183853"/>
                </a:lnTo>
                <a:lnTo>
                  <a:pt x="91926" y="142486"/>
                </a:lnTo>
                <a:lnTo>
                  <a:pt x="151679" y="183853"/>
                </a:lnTo>
                <a:lnTo>
                  <a:pt x="130998" y="114908"/>
                </a:lnTo>
                <a:lnTo>
                  <a:pt x="182370" y="70238"/>
                </a:lnTo>
                <a:lnTo>
                  <a:pt x="233742" y="114908"/>
                </a:lnTo>
                <a:lnTo>
                  <a:pt x="213062" y="183853"/>
                </a:lnTo>
                <a:lnTo>
                  <a:pt x="272814" y="142486"/>
                </a:lnTo>
                <a:lnTo>
                  <a:pt x="332566" y="183853"/>
                </a:lnTo>
                <a:lnTo>
                  <a:pt x="311886" y="114908"/>
                </a:lnTo>
                <a:lnTo>
                  <a:pt x="363258" y="70238"/>
                </a:lnTo>
                <a:lnTo>
                  <a:pt x="414630" y="114908"/>
                </a:lnTo>
                <a:lnTo>
                  <a:pt x="393949" y="183853"/>
                </a:lnTo>
                <a:lnTo>
                  <a:pt x="453702" y="142486"/>
                </a:lnTo>
                <a:lnTo>
                  <a:pt x="513454" y="183853"/>
                </a:lnTo>
                <a:lnTo>
                  <a:pt x="492773" y="114908"/>
                </a:lnTo>
                <a:lnTo>
                  <a:pt x="545628" y="68945"/>
                </a:lnTo>
                <a:close/>
              </a:path>
            </a:pathLst>
          </a:custGeom>
          <a:solidFill>
            <a:srgbClr val="EE3F03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7C052C-4136-4248-80E4-3C695D4A04D0}"/>
              </a:ext>
            </a:extLst>
          </p:cNvPr>
          <p:cNvGrpSpPr/>
          <p:nvPr/>
        </p:nvGrpSpPr>
        <p:grpSpPr>
          <a:xfrm>
            <a:off x="9051663" y="4486447"/>
            <a:ext cx="2032068" cy="415498"/>
            <a:chOff x="9051663" y="4486447"/>
            <a:chExt cx="2032068" cy="415498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ECB47AB-8C4E-40DF-A319-7E404858E257}"/>
                </a:ext>
              </a:extLst>
            </p:cNvPr>
            <p:cNvSpPr txBox="1"/>
            <p:nvPr/>
          </p:nvSpPr>
          <p:spPr>
            <a:xfrm>
              <a:off x="9051663" y="4486447"/>
              <a:ext cx="20320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Rating: 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Graphic 27" descr="Rating Star with solid fill">
              <a:extLst>
                <a:ext uri="{FF2B5EF4-FFF2-40B4-BE49-F238E27FC236}">
                  <a16:creationId xmlns:a16="http://schemas.microsoft.com/office/drawing/2014/main" id="{9AC1EB57-E799-4578-B37C-20674A7F5A1F}"/>
                </a:ext>
              </a:extLst>
            </p:cNvPr>
            <p:cNvSpPr/>
            <p:nvPr/>
          </p:nvSpPr>
          <p:spPr>
            <a:xfrm>
              <a:off x="10182111" y="4520859"/>
              <a:ext cx="490757" cy="163821"/>
            </a:xfrm>
            <a:custGeom>
              <a:avLst/>
              <a:gdLst>
                <a:gd name="connsiteX0" fmla="*/ 51673 w 876299"/>
                <a:gd name="connsiteY0" fmla="*/ 295275 h 295275"/>
                <a:gd name="connsiteX1" fmla="*/ 147638 w 876299"/>
                <a:gd name="connsiteY1" fmla="*/ 228838 h 295275"/>
                <a:gd name="connsiteX2" fmla="*/ 243602 w 876299"/>
                <a:gd name="connsiteY2" fmla="*/ 295275 h 295275"/>
                <a:gd name="connsiteX3" fmla="*/ 210388 w 876299"/>
                <a:gd name="connsiteY3" fmla="*/ 184556 h 295275"/>
                <a:gd name="connsiteX4" fmla="*/ 292894 w 876299"/>
                <a:gd name="connsiteY4" fmla="*/ 112814 h 295275"/>
                <a:gd name="connsiteX5" fmla="*/ 375399 w 876299"/>
                <a:gd name="connsiteY5" fmla="*/ 184556 h 295275"/>
                <a:gd name="connsiteX6" fmla="*/ 342186 w 876299"/>
                <a:gd name="connsiteY6" fmla="*/ 295275 h 295275"/>
                <a:gd name="connsiteX7" fmla="*/ 438150 w 876299"/>
                <a:gd name="connsiteY7" fmla="*/ 228838 h 295275"/>
                <a:gd name="connsiteX8" fmla="*/ 534114 w 876299"/>
                <a:gd name="connsiteY8" fmla="*/ 295275 h 295275"/>
                <a:gd name="connsiteX9" fmla="*/ 500901 w 876299"/>
                <a:gd name="connsiteY9" fmla="*/ 184556 h 295275"/>
                <a:gd name="connsiteX10" fmla="*/ 583406 w 876299"/>
                <a:gd name="connsiteY10" fmla="*/ 112814 h 295275"/>
                <a:gd name="connsiteX11" fmla="*/ 665912 w 876299"/>
                <a:gd name="connsiteY11" fmla="*/ 184556 h 295275"/>
                <a:gd name="connsiteX12" fmla="*/ 632698 w 876299"/>
                <a:gd name="connsiteY12" fmla="*/ 295275 h 295275"/>
                <a:gd name="connsiteX13" fmla="*/ 728662 w 876299"/>
                <a:gd name="connsiteY13" fmla="*/ 228838 h 295275"/>
                <a:gd name="connsiteX14" fmla="*/ 824627 w 876299"/>
                <a:gd name="connsiteY14" fmla="*/ 295275 h 295275"/>
                <a:gd name="connsiteX15" fmla="*/ 791404 w 876299"/>
                <a:gd name="connsiteY15" fmla="*/ 184556 h 295275"/>
                <a:gd name="connsiteX16" fmla="*/ 876300 w 876299"/>
                <a:gd name="connsiteY16" fmla="*/ 110738 h 295275"/>
                <a:gd name="connsiteX17" fmla="*/ 765572 w 876299"/>
                <a:gd name="connsiteY17" fmla="*/ 110738 h 295275"/>
                <a:gd name="connsiteX18" fmla="*/ 728662 w 876299"/>
                <a:gd name="connsiteY18" fmla="*/ 0 h 295275"/>
                <a:gd name="connsiteX19" fmla="*/ 691753 w 876299"/>
                <a:gd name="connsiteY19" fmla="*/ 110738 h 295275"/>
                <a:gd name="connsiteX20" fmla="*/ 475059 w 876299"/>
                <a:gd name="connsiteY20" fmla="*/ 110738 h 295275"/>
                <a:gd name="connsiteX21" fmla="*/ 438150 w 876299"/>
                <a:gd name="connsiteY21" fmla="*/ 0 h 295275"/>
                <a:gd name="connsiteX22" fmla="*/ 401241 w 876299"/>
                <a:gd name="connsiteY22" fmla="*/ 110738 h 295275"/>
                <a:gd name="connsiteX23" fmla="*/ 184547 w 876299"/>
                <a:gd name="connsiteY23" fmla="*/ 110738 h 295275"/>
                <a:gd name="connsiteX24" fmla="*/ 147638 w 876299"/>
                <a:gd name="connsiteY24" fmla="*/ 0 h 295275"/>
                <a:gd name="connsiteX25" fmla="*/ 110728 w 876299"/>
                <a:gd name="connsiteY25" fmla="*/ 110738 h 295275"/>
                <a:gd name="connsiteX26" fmla="*/ 0 w 876299"/>
                <a:gd name="connsiteY26" fmla="*/ 110738 h 295275"/>
                <a:gd name="connsiteX27" fmla="*/ 84887 w 876299"/>
                <a:gd name="connsiteY27" fmla="*/ 184556 h 295275"/>
                <a:gd name="connsiteX28" fmla="*/ 691753 w 876299"/>
                <a:gd name="connsiteY28" fmla="*/ 129778 h 295275"/>
                <a:gd name="connsiteX29" fmla="*/ 705479 w 876299"/>
                <a:gd name="connsiteY29" fmla="*/ 129778 h 295275"/>
                <a:gd name="connsiteX30" fmla="*/ 709822 w 876299"/>
                <a:gd name="connsiteY30" fmla="*/ 116757 h 295275"/>
                <a:gd name="connsiteX31" fmla="*/ 728662 w 876299"/>
                <a:gd name="connsiteY31" fmla="*/ 60246 h 295275"/>
                <a:gd name="connsiteX32" fmla="*/ 747503 w 876299"/>
                <a:gd name="connsiteY32" fmla="*/ 116757 h 295275"/>
                <a:gd name="connsiteX33" fmla="*/ 751837 w 876299"/>
                <a:gd name="connsiteY33" fmla="*/ 129778 h 295275"/>
                <a:gd name="connsiteX34" fmla="*/ 825360 w 876299"/>
                <a:gd name="connsiteY34" fmla="*/ 129778 h 295275"/>
                <a:gd name="connsiteX35" fmla="*/ 778907 w 876299"/>
                <a:gd name="connsiteY35" fmla="*/ 170174 h 295275"/>
                <a:gd name="connsiteX36" fmla="*/ 769630 w 876299"/>
                <a:gd name="connsiteY36" fmla="*/ 178241 h 295275"/>
                <a:gd name="connsiteX37" fmla="*/ 773163 w 876299"/>
                <a:gd name="connsiteY37" fmla="*/ 190024 h 295275"/>
                <a:gd name="connsiteX38" fmla="*/ 790747 w 876299"/>
                <a:gd name="connsiteY38" fmla="*/ 248650 h 295275"/>
                <a:gd name="connsiteX39" fmla="*/ 739502 w 876299"/>
                <a:gd name="connsiteY39" fmla="*/ 213179 h 295275"/>
                <a:gd name="connsiteX40" fmla="*/ 728662 w 876299"/>
                <a:gd name="connsiteY40" fmla="*/ 205673 h 295275"/>
                <a:gd name="connsiteX41" fmla="*/ 717814 w 876299"/>
                <a:gd name="connsiteY41" fmla="*/ 213179 h 295275"/>
                <a:gd name="connsiteX42" fmla="*/ 666569 w 876299"/>
                <a:gd name="connsiteY42" fmla="*/ 248650 h 295275"/>
                <a:gd name="connsiteX43" fmla="*/ 684162 w 876299"/>
                <a:gd name="connsiteY43" fmla="*/ 190024 h 295275"/>
                <a:gd name="connsiteX44" fmla="*/ 687696 w 876299"/>
                <a:gd name="connsiteY44" fmla="*/ 178241 h 295275"/>
                <a:gd name="connsiteX45" fmla="*/ 678418 w 876299"/>
                <a:gd name="connsiteY45" fmla="*/ 170174 h 295275"/>
                <a:gd name="connsiteX46" fmla="*/ 631965 w 876299"/>
                <a:gd name="connsiteY46" fmla="*/ 12977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76299" h="295275">
                  <a:moveTo>
                    <a:pt x="51673" y="295275"/>
                  </a:moveTo>
                  <a:lnTo>
                    <a:pt x="147638" y="228838"/>
                  </a:lnTo>
                  <a:lnTo>
                    <a:pt x="243602" y="295275"/>
                  </a:lnTo>
                  <a:lnTo>
                    <a:pt x="210388" y="184556"/>
                  </a:lnTo>
                  <a:lnTo>
                    <a:pt x="292894" y="112814"/>
                  </a:lnTo>
                  <a:lnTo>
                    <a:pt x="375399" y="184556"/>
                  </a:lnTo>
                  <a:lnTo>
                    <a:pt x="342186" y="295275"/>
                  </a:lnTo>
                  <a:lnTo>
                    <a:pt x="438150" y="228838"/>
                  </a:lnTo>
                  <a:lnTo>
                    <a:pt x="534114" y="295275"/>
                  </a:lnTo>
                  <a:lnTo>
                    <a:pt x="500901" y="184556"/>
                  </a:lnTo>
                  <a:lnTo>
                    <a:pt x="583406" y="112814"/>
                  </a:lnTo>
                  <a:lnTo>
                    <a:pt x="665912" y="184556"/>
                  </a:lnTo>
                  <a:lnTo>
                    <a:pt x="632698" y="295275"/>
                  </a:lnTo>
                  <a:lnTo>
                    <a:pt x="728662" y="228838"/>
                  </a:lnTo>
                  <a:lnTo>
                    <a:pt x="824627" y="295275"/>
                  </a:lnTo>
                  <a:lnTo>
                    <a:pt x="791404" y="184556"/>
                  </a:lnTo>
                  <a:lnTo>
                    <a:pt x="876300" y="110738"/>
                  </a:lnTo>
                  <a:lnTo>
                    <a:pt x="765572" y="110738"/>
                  </a:lnTo>
                  <a:lnTo>
                    <a:pt x="728662" y="0"/>
                  </a:lnTo>
                  <a:lnTo>
                    <a:pt x="691753" y="110738"/>
                  </a:lnTo>
                  <a:lnTo>
                    <a:pt x="475059" y="110738"/>
                  </a:lnTo>
                  <a:lnTo>
                    <a:pt x="438150" y="0"/>
                  </a:lnTo>
                  <a:lnTo>
                    <a:pt x="401241" y="110738"/>
                  </a:lnTo>
                  <a:lnTo>
                    <a:pt x="184547" y="110738"/>
                  </a:lnTo>
                  <a:lnTo>
                    <a:pt x="147638" y="0"/>
                  </a:lnTo>
                  <a:lnTo>
                    <a:pt x="110728" y="110738"/>
                  </a:lnTo>
                  <a:lnTo>
                    <a:pt x="0" y="110738"/>
                  </a:lnTo>
                  <a:lnTo>
                    <a:pt x="84887" y="184556"/>
                  </a:lnTo>
                  <a:close/>
                  <a:moveTo>
                    <a:pt x="691753" y="129778"/>
                  </a:moveTo>
                  <a:lnTo>
                    <a:pt x="705479" y="129778"/>
                  </a:lnTo>
                  <a:lnTo>
                    <a:pt x="709822" y="116757"/>
                  </a:lnTo>
                  <a:lnTo>
                    <a:pt x="728662" y="60246"/>
                  </a:lnTo>
                  <a:lnTo>
                    <a:pt x="747503" y="116757"/>
                  </a:lnTo>
                  <a:lnTo>
                    <a:pt x="751837" y="129778"/>
                  </a:lnTo>
                  <a:lnTo>
                    <a:pt x="825360" y="129778"/>
                  </a:lnTo>
                  <a:lnTo>
                    <a:pt x="778907" y="170174"/>
                  </a:lnTo>
                  <a:lnTo>
                    <a:pt x="769630" y="178241"/>
                  </a:lnTo>
                  <a:lnTo>
                    <a:pt x="773163" y="190024"/>
                  </a:lnTo>
                  <a:lnTo>
                    <a:pt x="790747" y="248650"/>
                  </a:lnTo>
                  <a:lnTo>
                    <a:pt x="739502" y="213179"/>
                  </a:lnTo>
                  <a:lnTo>
                    <a:pt x="728662" y="205673"/>
                  </a:lnTo>
                  <a:lnTo>
                    <a:pt x="717814" y="213179"/>
                  </a:lnTo>
                  <a:lnTo>
                    <a:pt x="666569" y="248650"/>
                  </a:lnTo>
                  <a:lnTo>
                    <a:pt x="684162" y="190024"/>
                  </a:lnTo>
                  <a:lnTo>
                    <a:pt x="687696" y="178241"/>
                  </a:lnTo>
                  <a:lnTo>
                    <a:pt x="678418" y="170174"/>
                  </a:lnTo>
                  <a:lnTo>
                    <a:pt x="631965" y="129778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73" name="Graphic 32" descr="Rating 3 Star with solid fill">
              <a:extLst>
                <a:ext uri="{FF2B5EF4-FFF2-40B4-BE49-F238E27FC236}">
                  <a16:creationId xmlns:a16="http://schemas.microsoft.com/office/drawing/2014/main" id="{B5BE3117-6A52-4D80-9EB4-0294C7D76EB4}"/>
                </a:ext>
              </a:extLst>
            </p:cNvPr>
            <p:cNvSpPr/>
            <p:nvPr/>
          </p:nvSpPr>
          <p:spPr>
            <a:xfrm>
              <a:off x="9701988" y="4517106"/>
              <a:ext cx="475571" cy="167574"/>
            </a:xfrm>
            <a:custGeom>
              <a:avLst/>
              <a:gdLst>
                <a:gd name="connsiteX0" fmla="*/ 545628 w 545628"/>
                <a:gd name="connsiteY0" fmla="*/ 68945 h 183852"/>
                <a:gd name="connsiteX1" fmla="*/ 476683 w 545628"/>
                <a:gd name="connsiteY1" fmla="*/ 68945 h 183852"/>
                <a:gd name="connsiteX2" fmla="*/ 453702 w 545628"/>
                <a:gd name="connsiteY2" fmla="*/ 0 h 183852"/>
                <a:gd name="connsiteX3" fmla="*/ 430720 w 545628"/>
                <a:gd name="connsiteY3" fmla="*/ 68945 h 183852"/>
                <a:gd name="connsiteX4" fmla="*/ 364741 w 545628"/>
                <a:gd name="connsiteY4" fmla="*/ 68945 h 183852"/>
                <a:gd name="connsiteX5" fmla="*/ 361775 w 545628"/>
                <a:gd name="connsiteY5" fmla="*/ 68945 h 183852"/>
                <a:gd name="connsiteX6" fmla="*/ 295796 w 545628"/>
                <a:gd name="connsiteY6" fmla="*/ 68945 h 183852"/>
                <a:gd name="connsiteX7" fmla="*/ 272814 w 545628"/>
                <a:gd name="connsiteY7" fmla="*/ 0 h 183852"/>
                <a:gd name="connsiteX8" fmla="*/ 249832 w 545628"/>
                <a:gd name="connsiteY8" fmla="*/ 68945 h 183852"/>
                <a:gd name="connsiteX9" fmla="*/ 183853 w 545628"/>
                <a:gd name="connsiteY9" fmla="*/ 68945 h 183852"/>
                <a:gd name="connsiteX10" fmla="*/ 180888 w 545628"/>
                <a:gd name="connsiteY10" fmla="*/ 68945 h 183852"/>
                <a:gd name="connsiteX11" fmla="*/ 114908 w 545628"/>
                <a:gd name="connsiteY11" fmla="*/ 68945 h 183852"/>
                <a:gd name="connsiteX12" fmla="*/ 91926 w 545628"/>
                <a:gd name="connsiteY12" fmla="*/ 0 h 183852"/>
                <a:gd name="connsiteX13" fmla="*/ 68945 w 545628"/>
                <a:gd name="connsiteY13" fmla="*/ 68945 h 183852"/>
                <a:gd name="connsiteX14" fmla="*/ 0 w 545628"/>
                <a:gd name="connsiteY14" fmla="*/ 68945 h 183852"/>
                <a:gd name="connsiteX15" fmla="*/ 52855 w 545628"/>
                <a:gd name="connsiteY15" fmla="*/ 114908 h 183852"/>
                <a:gd name="connsiteX16" fmla="*/ 32174 w 545628"/>
                <a:gd name="connsiteY16" fmla="*/ 183853 h 183852"/>
                <a:gd name="connsiteX17" fmla="*/ 91926 w 545628"/>
                <a:gd name="connsiteY17" fmla="*/ 142486 h 183852"/>
                <a:gd name="connsiteX18" fmla="*/ 151679 w 545628"/>
                <a:gd name="connsiteY18" fmla="*/ 183853 h 183852"/>
                <a:gd name="connsiteX19" fmla="*/ 130998 w 545628"/>
                <a:gd name="connsiteY19" fmla="*/ 114908 h 183852"/>
                <a:gd name="connsiteX20" fmla="*/ 182370 w 545628"/>
                <a:gd name="connsiteY20" fmla="*/ 70238 h 183852"/>
                <a:gd name="connsiteX21" fmla="*/ 233742 w 545628"/>
                <a:gd name="connsiteY21" fmla="*/ 114908 h 183852"/>
                <a:gd name="connsiteX22" fmla="*/ 213062 w 545628"/>
                <a:gd name="connsiteY22" fmla="*/ 183853 h 183852"/>
                <a:gd name="connsiteX23" fmla="*/ 272814 w 545628"/>
                <a:gd name="connsiteY23" fmla="*/ 142486 h 183852"/>
                <a:gd name="connsiteX24" fmla="*/ 332566 w 545628"/>
                <a:gd name="connsiteY24" fmla="*/ 183853 h 183852"/>
                <a:gd name="connsiteX25" fmla="*/ 311886 w 545628"/>
                <a:gd name="connsiteY25" fmla="*/ 114908 h 183852"/>
                <a:gd name="connsiteX26" fmla="*/ 363258 w 545628"/>
                <a:gd name="connsiteY26" fmla="*/ 70238 h 183852"/>
                <a:gd name="connsiteX27" fmla="*/ 414630 w 545628"/>
                <a:gd name="connsiteY27" fmla="*/ 114908 h 183852"/>
                <a:gd name="connsiteX28" fmla="*/ 393949 w 545628"/>
                <a:gd name="connsiteY28" fmla="*/ 183853 h 183852"/>
                <a:gd name="connsiteX29" fmla="*/ 453702 w 545628"/>
                <a:gd name="connsiteY29" fmla="*/ 142486 h 183852"/>
                <a:gd name="connsiteX30" fmla="*/ 513454 w 545628"/>
                <a:gd name="connsiteY30" fmla="*/ 183853 h 183852"/>
                <a:gd name="connsiteX31" fmla="*/ 492773 w 545628"/>
                <a:gd name="connsiteY31" fmla="*/ 114908 h 183852"/>
                <a:gd name="connsiteX32" fmla="*/ 545628 w 545628"/>
                <a:gd name="connsiteY32" fmla="*/ 68945 h 18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5628" h="183852">
                  <a:moveTo>
                    <a:pt x="545628" y="68945"/>
                  </a:moveTo>
                  <a:lnTo>
                    <a:pt x="476683" y="68945"/>
                  </a:lnTo>
                  <a:lnTo>
                    <a:pt x="453702" y="0"/>
                  </a:lnTo>
                  <a:lnTo>
                    <a:pt x="430720" y="68945"/>
                  </a:lnTo>
                  <a:lnTo>
                    <a:pt x="364741" y="68945"/>
                  </a:lnTo>
                  <a:lnTo>
                    <a:pt x="361775" y="68945"/>
                  </a:lnTo>
                  <a:lnTo>
                    <a:pt x="295796" y="68945"/>
                  </a:lnTo>
                  <a:lnTo>
                    <a:pt x="272814" y="0"/>
                  </a:lnTo>
                  <a:lnTo>
                    <a:pt x="249832" y="68945"/>
                  </a:lnTo>
                  <a:lnTo>
                    <a:pt x="183853" y="68945"/>
                  </a:lnTo>
                  <a:lnTo>
                    <a:pt x="180888" y="68945"/>
                  </a:lnTo>
                  <a:lnTo>
                    <a:pt x="114908" y="68945"/>
                  </a:lnTo>
                  <a:lnTo>
                    <a:pt x="91926" y="0"/>
                  </a:lnTo>
                  <a:lnTo>
                    <a:pt x="68945" y="68945"/>
                  </a:lnTo>
                  <a:lnTo>
                    <a:pt x="0" y="68945"/>
                  </a:lnTo>
                  <a:lnTo>
                    <a:pt x="52855" y="114908"/>
                  </a:lnTo>
                  <a:lnTo>
                    <a:pt x="32174" y="183853"/>
                  </a:lnTo>
                  <a:lnTo>
                    <a:pt x="91926" y="142486"/>
                  </a:lnTo>
                  <a:lnTo>
                    <a:pt x="151679" y="183853"/>
                  </a:lnTo>
                  <a:lnTo>
                    <a:pt x="130998" y="114908"/>
                  </a:lnTo>
                  <a:lnTo>
                    <a:pt x="182370" y="70238"/>
                  </a:lnTo>
                  <a:lnTo>
                    <a:pt x="233742" y="114908"/>
                  </a:lnTo>
                  <a:lnTo>
                    <a:pt x="213062" y="183853"/>
                  </a:lnTo>
                  <a:lnTo>
                    <a:pt x="272814" y="142486"/>
                  </a:lnTo>
                  <a:lnTo>
                    <a:pt x="332566" y="183853"/>
                  </a:lnTo>
                  <a:lnTo>
                    <a:pt x="311886" y="114908"/>
                  </a:lnTo>
                  <a:lnTo>
                    <a:pt x="363258" y="70238"/>
                  </a:lnTo>
                  <a:lnTo>
                    <a:pt x="414630" y="114908"/>
                  </a:lnTo>
                  <a:lnTo>
                    <a:pt x="393949" y="183853"/>
                  </a:lnTo>
                  <a:lnTo>
                    <a:pt x="453702" y="142486"/>
                  </a:lnTo>
                  <a:lnTo>
                    <a:pt x="513454" y="183853"/>
                  </a:lnTo>
                  <a:lnTo>
                    <a:pt x="492773" y="114908"/>
                  </a:lnTo>
                  <a:lnTo>
                    <a:pt x="545628" y="68945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18ECD8B-5C61-4E61-B78B-58B00674919E}"/>
              </a:ext>
            </a:extLst>
          </p:cNvPr>
          <p:cNvGrpSpPr/>
          <p:nvPr/>
        </p:nvGrpSpPr>
        <p:grpSpPr>
          <a:xfrm>
            <a:off x="9078815" y="5136486"/>
            <a:ext cx="2032068" cy="415498"/>
            <a:chOff x="9051663" y="4486447"/>
            <a:chExt cx="2032068" cy="415498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F7CD415-4B70-466A-8B5B-1903AB911698}"/>
                </a:ext>
              </a:extLst>
            </p:cNvPr>
            <p:cNvSpPr txBox="1"/>
            <p:nvPr/>
          </p:nvSpPr>
          <p:spPr>
            <a:xfrm>
              <a:off x="9051663" y="4486447"/>
              <a:ext cx="20320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Rating: 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6" name="Graphic 27" descr="Rating Star with solid fill">
              <a:extLst>
                <a:ext uri="{FF2B5EF4-FFF2-40B4-BE49-F238E27FC236}">
                  <a16:creationId xmlns:a16="http://schemas.microsoft.com/office/drawing/2014/main" id="{E22EEF0B-2B9F-4952-8DA1-CC975539D7E7}"/>
                </a:ext>
              </a:extLst>
            </p:cNvPr>
            <p:cNvSpPr/>
            <p:nvPr/>
          </p:nvSpPr>
          <p:spPr>
            <a:xfrm>
              <a:off x="10182111" y="4520859"/>
              <a:ext cx="490757" cy="163821"/>
            </a:xfrm>
            <a:custGeom>
              <a:avLst/>
              <a:gdLst>
                <a:gd name="connsiteX0" fmla="*/ 51673 w 876299"/>
                <a:gd name="connsiteY0" fmla="*/ 295275 h 295275"/>
                <a:gd name="connsiteX1" fmla="*/ 147638 w 876299"/>
                <a:gd name="connsiteY1" fmla="*/ 228838 h 295275"/>
                <a:gd name="connsiteX2" fmla="*/ 243602 w 876299"/>
                <a:gd name="connsiteY2" fmla="*/ 295275 h 295275"/>
                <a:gd name="connsiteX3" fmla="*/ 210388 w 876299"/>
                <a:gd name="connsiteY3" fmla="*/ 184556 h 295275"/>
                <a:gd name="connsiteX4" fmla="*/ 292894 w 876299"/>
                <a:gd name="connsiteY4" fmla="*/ 112814 h 295275"/>
                <a:gd name="connsiteX5" fmla="*/ 375399 w 876299"/>
                <a:gd name="connsiteY5" fmla="*/ 184556 h 295275"/>
                <a:gd name="connsiteX6" fmla="*/ 342186 w 876299"/>
                <a:gd name="connsiteY6" fmla="*/ 295275 h 295275"/>
                <a:gd name="connsiteX7" fmla="*/ 438150 w 876299"/>
                <a:gd name="connsiteY7" fmla="*/ 228838 h 295275"/>
                <a:gd name="connsiteX8" fmla="*/ 534114 w 876299"/>
                <a:gd name="connsiteY8" fmla="*/ 295275 h 295275"/>
                <a:gd name="connsiteX9" fmla="*/ 500901 w 876299"/>
                <a:gd name="connsiteY9" fmla="*/ 184556 h 295275"/>
                <a:gd name="connsiteX10" fmla="*/ 583406 w 876299"/>
                <a:gd name="connsiteY10" fmla="*/ 112814 h 295275"/>
                <a:gd name="connsiteX11" fmla="*/ 665912 w 876299"/>
                <a:gd name="connsiteY11" fmla="*/ 184556 h 295275"/>
                <a:gd name="connsiteX12" fmla="*/ 632698 w 876299"/>
                <a:gd name="connsiteY12" fmla="*/ 295275 h 295275"/>
                <a:gd name="connsiteX13" fmla="*/ 728662 w 876299"/>
                <a:gd name="connsiteY13" fmla="*/ 228838 h 295275"/>
                <a:gd name="connsiteX14" fmla="*/ 824627 w 876299"/>
                <a:gd name="connsiteY14" fmla="*/ 295275 h 295275"/>
                <a:gd name="connsiteX15" fmla="*/ 791404 w 876299"/>
                <a:gd name="connsiteY15" fmla="*/ 184556 h 295275"/>
                <a:gd name="connsiteX16" fmla="*/ 876300 w 876299"/>
                <a:gd name="connsiteY16" fmla="*/ 110738 h 295275"/>
                <a:gd name="connsiteX17" fmla="*/ 765572 w 876299"/>
                <a:gd name="connsiteY17" fmla="*/ 110738 h 295275"/>
                <a:gd name="connsiteX18" fmla="*/ 728662 w 876299"/>
                <a:gd name="connsiteY18" fmla="*/ 0 h 295275"/>
                <a:gd name="connsiteX19" fmla="*/ 691753 w 876299"/>
                <a:gd name="connsiteY19" fmla="*/ 110738 h 295275"/>
                <a:gd name="connsiteX20" fmla="*/ 475059 w 876299"/>
                <a:gd name="connsiteY20" fmla="*/ 110738 h 295275"/>
                <a:gd name="connsiteX21" fmla="*/ 438150 w 876299"/>
                <a:gd name="connsiteY21" fmla="*/ 0 h 295275"/>
                <a:gd name="connsiteX22" fmla="*/ 401241 w 876299"/>
                <a:gd name="connsiteY22" fmla="*/ 110738 h 295275"/>
                <a:gd name="connsiteX23" fmla="*/ 184547 w 876299"/>
                <a:gd name="connsiteY23" fmla="*/ 110738 h 295275"/>
                <a:gd name="connsiteX24" fmla="*/ 147638 w 876299"/>
                <a:gd name="connsiteY24" fmla="*/ 0 h 295275"/>
                <a:gd name="connsiteX25" fmla="*/ 110728 w 876299"/>
                <a:gd name="connsiteY25" fmla="*/ 110738 h 295275"/>
                <a:gd name="connsiteX26" fmla="*/ 0 w 876299"/>
                <a:gd name="connsiteY26" fmla="*/ 110738 h 295275"/>
                <a:gd name="connsiteX27" fmla="*/ 84887 w 876299"/>
                <a:gd name="connsiteY27" fmla="*/ 184556 h 295275"/>
                <a:gd name="connsiteX28" fmla="*/ 691753 w 876299"/>
                <a:gd name="connsiteY28" fmla="*/ 129778 h 295275"/>
                <a:gd name="connsiteX29" fmla="*/ 705479 w 876299"/>
                <a:gd name="connsiteY29" fmla="*/ 129778 h 295275"/>
                <a:gd name="connsiteX30" fmla="*/ 709822 w 876299"/>
                <a:gd name="connsiteY30" fmla="*/ 116757 h 295275"/>
                <a:gd name="connsiteX31" fmla="*/ 728662 w 876299"/>
                <a:gd name="connsiteY31" fmla="*/ 60246 h 295275"/>
                <a:gd name="connsiteX32" fmla="*/ 747503 w 876299"/>
                <a:gd name="connsiteY32" fmla="*/ 116757 h 295275"/>
                <a:gd name="connsiteX33" fmla="*/ 751837 w 876299"/>
                <a:gd name="connsiteY33" fmla="*/ 129778 h 295275"/>
                <a:gd name="connsiteX34" fmla="*/ 825360 w 876299"/>
                <a:gd name="connsiteY34" fmla="*/ 129778 h 295275"/>
                <a:gd name="connsiteX35" fmla="*/ 778907 w 876299"/>
                <a:gd name="connsiteY35" fmla="*/ 170174 h 295275"/>
                <a:gd name="connsiteX36" fmla="*/ 769630 w 876299"/>
                <a:gd name="connsiteY36" fmla="*/ 178241 h 295275"/>
                <a:gd name="connsiteX37" fmla="*/ 773163 w 876299"/>
                <a:gd name="connsiteY37" fmla="*/ 190024 h 295275"/>
                <a:gd name="connsiteX38" fmla="*/ 790747 w 876299"/>
                <a:gd name="connsiteY38" fmla="*/ 248650 h 295275"/>
                <a:gd name="connsiteX39" fmla="*/ 739502 w 876299"/>
                <a:gd name="connsiteY39" fmla="*/ 213179 h 295275"/>
                <a:gd name="connsiteX40" fmla="*/ 728662 w 876299"/>
                <a:gd name="connsiteY40" fmla="*/ 205673 h 295275"/>
                <a:gd name="connsiteX41" fmla="*/ 717814 w 876299"/>
                <a:gd name="connsiteY41" fmla="*/ 213179 h 295275"/>
                <a:gd name="connsiteX42" fmla="*/ 666569 w 876299"/>
                <a:gd name="connsiteY42" fmla="*/ 248650 h 295275"/>
                <a:gd name="connsiteX43" fmla="*/ 684162 w 876299"/>
                <a:gd name="connsiteY43" fmla="*/ 190024 h 295275"/>
                <a:gd name="connsiteX44" fmla="*/ 687696 w 876299"/>
                <a:gd name="connsiteY44" fmla="*/ 178241 h 295275"/>
                <a:gd name="connsiteX45" fmla="*/ 678418 w 876299"/>
                <a:gd name="connsiteY45" fmla="*/ 170174 h 295275"/>
                <a:gd name="connsiteX46" fmla="*/ 631965 w 876299"/>
                <a:gd name="connsiteY46" fmla="*/ 12977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76299" h="295275">
                  <a:moveTo>
                    <a:pt x="51673" y="295275"/>
                  </a:moveTo>
                  <a:lnTo>
                    <a:pt x="147638" y="228838"/>
                  </a:lnTo>
                  <a:lnTo>
                    <a:pt x="243602" y="295275"/>
                  </a:lnTo>
                  <a:lnTo>
                    <a:pt x="210388" y="184556"/>
                  </a:lnTo>
                  <a:lnTo>
                    <a:pt x="292894" y="112814"/>
                  </a:lnTo>
                  <a:lnTo>
                    <a:pt x="375399" y="184556"/>
                  </a:lnTo>
                  <a:lnTo>
                    <a:pt x="342186" y="295275"/>
                  </a:lnTo>
                  <a:lnTo>
                    <a:pt x="438150" y="228838"/>
                  </a:lnTo>
                  <a:lnTo>
                    <a:pt x="534114" y="295275"/>
                  </a:lnTo>
                  <a:lnTo>
                    <a:pt x="500901" y="184556"/>
                  </a:lnTo>
                  <a:lnTo>
                    <a:pt x="583406" y="112814"/>
                  </a:lnTo>
                  <a:lnTo>
                    <a:pt x="665912" y="184556"/>
                  </a:lnTo>
                  <a:lnTo>
                    <a:pt x="632698" y="295275"/>
                  </a:lnTo>
                  <a:lnTo>
                    <a:pt x="728662" y="228838"/>
                  </a:lnTo>
                  <a:lnTo>
                    <a:pt x="824627" y="295275"/>
                  </a:lnTo>
                  <a:lnTo>
                    <a:pt x="791404" y="184556"/>
                  </a:lnTo>
                  <a:lnTo>
                    <a:pt x="876300" y="110738"/>
                  </a:lnTo>
                  <a:lnTo>
                    <a:pt x="765572" y="110738"/>
                  </a:lnTo>
                  <a:lnTo>
                    <a:pt x="728662" y="0"/>
                  </a:lnTo>
                  <a:lnTo>
                    <a:pt x="691753" y="110738"/>
                  </a:lnTo>
                  <a:lnTo>
                    <a:pt x="475059" y="110738"/>
                  </a:lnTo>
                  <a:lnTo>
                    <a:pt x="438150" y="0"/>
                  </a:lnTo>
                  <a:lnTo>
                    <a:pt x="401241" y="110738"/>
                  </a:lnTo>
                  <a:lnTo>
                    <a:pt x="184547" y="110738"/>
                  </a:lnTo>
                  <a:lnTo>
                    <a:pt x="147638" y="0"/>
                  </a:lnTo>
                  <a:lnTo>
                    <a:pt x="110728" y="110738"/>
                  </a:lnTo>
                  <a:lnTo>
                    <a:pt x="0" y="110738"/>
                  </a:lnTo>
                  <a:lnTo>
                    <a:pt x="84887" y="184556"/>
                  </a:lnTo>
                  <a:close/>
                  <a:moveTo>
                    <a:pt x="691753" y="129778"/>
                  </a:moveTo>
                  <a:lnTo>
                    <a:pt x="705479" y="129778"/>
                  </a:lnTo>
                  <a:lnTo>
                    <a:pt x="709822" y="116757"/>
                  </a:lnTo>
                  <a:lnTo>
                    <a:pt x="728662" y="60246"/>
                  </a:lnTo>
                  <a:lnTo>
                    <a:pt x="747503" y="116757"/>
                  </a:lnTo>
                  <a:lnTo>
                    <a:pt x="751837" y="129778"/>
                  </a:lnTo>
                  <a:lnTo>
                    <a:pt x="825360" y="129778"/>
                  </a:lnTo>
                  <a:lnTo>
                    <a:pt x="778907" y="170174"/>
                  </a:lnTo>
                  <a:lnTo>
                    <a:pt x="769630" y="178241"/>
                  </a:lnTo>
                  <a:lnTo>
                    <a:pt x="773163" y="190024"/>
                  </a:lnTo>
                  <a:lnTo>
                    <a:pt x="790747" y="248650"/>
                  </a:lnTo>
                  <a:lnTo>
                    <a:pt x="739502" y="213179"/>
                  </a:lnTo>
                  <a:lnTo>
                    <a:pt x="728662" y="205673"/>
                  </a:lnTo>
                  <a:lnTo>
                    <a:pt x="717814" y="213179"/>
                  </a:lnTo>
                  <a:lnTo>
                    <a:pt x="666569" y="248650"/>
                  </a:lnTo>
                  <a:lnTo>
                    <a:pt x="684162" y="190024"/>
                  </a:lnTo>
                  <a:lnTo>
                    <a:pt x="687696" y="178241"/>
                  </a:lnTo>
                  <a:lnTo>
                    <a:pt x="678418" y="170174"/>
                  </a:lnTo>
                  <a:lnTo>
                    <a:pt x="631965" y="129778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77" name="Graphic 32" descr="Rating 3 Star with solid fill">
              <a:extLst>
                <a:ext uri="{FF2B5EF4-FFF2-40B4-BE49-F238E27FC236}">
                  <a16:creationId xmlns:a16="http://schemas.microsoft.com/office/drawing/2014/main" id="{7DD8ABB4-566E-4A59-B1E6-69093226DA0A}"/>
                </a:ext>
              </a:extLst>
            </p:cNvPr>
            <p:cNvSpPr/>
            <p:nvPr/>
          </p:nvSpPr>
          <p:spPr>
            <a:xfrm>
              <a:off x="9701988" y="4517106"/>
              <a:ext cx="475571" cy="167574"/>
            </a:xfrm>
            <a:custGeom>
              <a:avLst/>
              <a:gdLst>
                <a:gd name="connsiteX0" fmla="*/ 545628 w 545628"/>
                <a:gd name="connsiteY0" fmla="*/ 68945 h 183852"/>
                <a:gd name="connsiteX1" fmla="*/ 476683 w 545628"/>
                <a:gd name="connsiteY1" fmla="*/ 68945 h 183852"/>
                <a:gd name="connsiteX2" fmla="*/ 453702 w 545628"/>
                <a:gd name="connsiteY2" fmla="*/ 0 h 183852"/>
                <a:gd name="connsiteX3" fmla="*/ 430720 w 545628"/>
                <a:gd name="connsiteY3" fmla="*/ 68945 h 183852"/>
                <a:gd name="connsiteX4" fmla="*/ 364741 w 545628"/>
                <a:gd name="connsiteY4" fmla="*/ 68945 h 183852"/>
                <a:gd name="connsiteX5" fmla="*/ 361775 w 545628"/>
                <a:gd name="connsiteY5" fmla="*/ 68945 h 183852"/>
                <a:gd name="connsiteX6" fmla="*/ 295796 w 545628"/>
                <a:gd name="connsiteY6" fmla="*/ 68945 h 183852"/>
                <a:gd name="connsiteX7" fmla="*/ 272814 w 545628"/>
                <a:gd name="connsiteY7" fmla="*/ 0 h 183852"/>
                <a:gd name="connsiteX8" fmla="*/ 249832 w 545628"/>
                <a:gd name="connsiteY8" fmla="*/ 68945 h 183852"/>
                <a:gd name="connsiteX9" fmla="*/ 183853 w 545628"/>
                <a:gd name="connsiteY9" fmla="*/ 68945 h 183852"/>
                <a:gd name="connsiteX10" fmla="*/ 180888 w 545628"/>
                <a:gd name="connsiteY10" fmla="*/ 68945 h 183852"/>
                <a:gd name="connsiteX11" fmla="*/ 114908 w 545628"/>
                <a:gd name="connsiteY11" fmla="*/ 68945 h 183852"/>
                <a:gd name="connsiteX12" fmla="*/ 91926 w 545628"/>
                <a:gd name="connsiteY12" fmla="*/ 0 h 183852"/>
                <a:gd name="connsiteX13" fmla="*/ 68945 w 545628"/>
                <a:gd name="connsiteY13" fmla="*/ 68945 h 183852"/>
                <a:gd name="connsiteX14" fmla="*/ 0 w 545628"/>
                <a:gd name="connsiteY14" fmla="*/ 68945 h 183852"/>
                <a:gd name="connsiteX15" fmla="*/ 52855 w 545628"/>
                <a:gd name="connsiteY15" fmla="*/ 114908 h 183852"/>
                <a:gd name="connsiteX16" fmla="*/ 32174 w 545628"/>
                <a:gd name="connsiteY16" fmla="*/ 183853 h 183852"/>
                <a:gd name="connsiteX17" fmla="*/ 91926 w 545628"/>
                <a:gd name="connsiteY17" fmla="*/ 142486 h 183852"/>
                <a:gd name="connsiteX18" fmla="*/ 151679 w 545628"/>
                <a:gd name="connsiteY18" fmla="*/ 183853 h 183852"/>
                <a:gd name="connsiteX19" fmla="*/ 130998 w 545628"/>
                <a:gd name="connsiteY19" fmla="*/ 114908 h 183852"/>
                <a:gd name="connsiteX20" fmla="*/ 182370 w 545628"/>
                <a:gd name="connsiteY20" fmla="*/ 70238 h 183852"/>
                <a:gd name="connsiteX21" fmla="*/ 233742 w 545628"/>
                <a:gd name="connsiteY21" fmla="*/ 114908 h 183852"/>
                <a:gd name="connsiteX22" fmla="*/ 213062 w 545628"/>
                <a:gd name="connsiteY22" fmla="*/ 183853 h 183852"/>
                <a:gd name="connsiteX23" fmla="*/ 272814 w 545628"/>
                <a:gd name="connsiteY23" fmla="*/ 142486 h 183852"/>
                <a:gd name="connsiteX24" fmla="*/ 332566 w 545628"/>
                <a:gd name="connsiteY24" fmla="*/ 183853 h 183852"/>
                <a:gd name="connsiteX25" fmla="*/ 311886 w 545628"/>
                <a:gd name="connsiteY25" fmla="*/ 114908 h 183852"/>
                <a:gd name="connsiteX26" fmla="*/ 363258 w 545628"/>
                <a:gd name="connsiteY26" fmla="*/ 70238 h 183852"/>
                <a:gd name="connsiteX27" fmla="*/ 414630 w 545628"/>
                <a:gd name="connsiteY27" fmla="*/ 114908 h 183852"/>
                <a:gd name="connsiteX28" fmla="*/ 393949 w 545628"/>
                <a:gd name="connsiteY28" fmla="*/ 183853 h 183852"/>
                <a:gd name="connsiteX29" fmla="*/ 453702 w 545628"/>
                <a:gd name="connsiteY29" fmla="*/ 142486 h 183852"/>
                <a:gd name="connsiteX30" fmla="*/ 513454 w 545628"/>
                <a:gd name="connsiteY30" fmla="*/ 183853 h 183852"/>
                <a:gd name="connsiteX31" fmla="*/ 492773 w 545628"/>
                <a:gd name="connsiteY31" fmla="*/ 114908 h 183852"/>
                <a:gd name="connsiteX32" fmla="*/ 545628 w 545628"/>
                <a:gd name="connsiteY32" fmla="*/ 68945 h 18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5628" h="183852">
                  <a:moveTo>
                    <a:pt x="545628" y="68945"/>
                  </a:moveTo>
                  <a:lnTo>
                    <a:pt x="476683" y="68945"/>
                  </a:lnTo>
                  <a:lnTo>
                    <a:pt x="453702" y="0"/>
                  </a:lnTo>
                  <a:lnTo>
                    <a:pt x="430720" y="68945"/>
                  </a:lnTo>
                  <a:lnTo>
                    <a:pt x="364741" y="68945"/>
                  </a:lnTo>
                  <a:lnTo>
                    <a:pt x="361775" y="68945"/>
                  </a:lnTo>
                  <a:lnTo>
                    <a:pt x="295796" y="68945"/>
                  </a:lnTo>
                  <a:lnTo>
                    <a:pt x="272814" y="0"/>
                  </a:lnTo>
                  <a:lnTo>
                    <a:pt x="249832" y="68945"/>
                  </a:lnTo>
                  <a:lnTo>
                    <a:pt x="183853" y="68945"/>
                  </a:lnTo>
                  <a:lnTo>
                    <a:pt x="180888" y="68945"/>
                  </a:lnTo>
                  <a:lnTo>
                    <a:pt x="114908" y="68945"/>
                  </a:lnTo>
                  <a:lnTo>
                    <a:pt x="91926" y="0"/>
                  </a:lnTo>
                  <a:lnTo>
                    <a:pt x="68945" y="68945"/>
                  </a:lnTo>
                  <a:lnTo>
                    <a:pt x="0" y="68945"/>
                  </a:lnTo>
                  <a:lnTo>
                    <a:pt x="52855" y="114908"/>
                  </a:lnTo>
                  <a:lnTo>
                    <a:pt x="32174" y="183853"/>
                  </a:lnTo>
                  <a:lnTo>
                    <a:pt x="91926" y="142486"/>
                  </a:lnTo>
                  <a:lnTo>
                    <a:pt x="151679" y="183853"/>
                  </a:lnTo>
                  <a:lnTo>
                    <a:pt x="130998" y="114908"/>
                  </a:lnTo>
                  <a:lnTo>
                    <a:pt x="182370" y="70238"/>
                  </a:lnTo>
                  <a:lnTo>
                    <a:pt x="233742" y="114908"/>
                  </a:lnTo>
                  <a:lnTo>
                    <a:pt x="213062" y="183853"/>
                  </a:lnTo>
                  <a:lnTo>
                    <a:pt x="272814" y="142486"/>
                  </a:lnTo>
                  <a:lnTo>
                    <a:pt x="332566" y="183853"/>
                  </a:lnTo>
                  <a:lnTo>
                    <a:pt x="311886" y="114908"/>
                  </a:lnTo>
                  <a:lnTo>
                    <a:pt x="363258" y="70238"/>
                  </a:lnTo>
                  <a:lnTo>
                    <a:pt x="414630" y="114908"/>
                  </a:lnTo>
                  <a:lnTo>
                    <a:pt x="393949" y="183853"/>
                  </a:lnTo>
                  <a:lnTo>
                    <a:pt x="453702" y="142486"/>
                  </a:lnTo>
                  <a:lnTo>
                    <a:pt x="513454" y="183853"/>
                  </a:lnTo>
                  <a:lnTo>
                    <a:pt x="492773" y="114908"/>
                  </a:lnTo>
                  <a:lnTo>
                    <a:pt x="545628" y="68945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A22061E-3F59-42DB-98C6-FD1AB96AAF47}"/>
              </a:ext>
            </a:extLst>
          </p:cNvPr>
          <p:cNvGrpSpPr/>
          <p:nvPr/>
        </p:nvGrpSpPr>
        <p:grpSpPr>
          <a:xfrm>
            <a:off x="9078815" y="5694275"/>
            <a:ext cx="2032068" cy="415498"/>
            <a:chOff x="9051663" y="4486447"/>
            <a:chExt cx="2032068" cy="415498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ABA3937-2BB4-446E-9C0B-6124DD1710F8}"/>
                </a:ext>
              </a:extLst>
            </p:cNvPr>
            <p:cNvSpPr txBox="1"/>
            <p:nvPr/>
          </p:nvSpPr>
          <p:spPr>
            <a:xfrm>
              <a:off x="9051663" y="4486447"/>
              <a:ext cx="20320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Rating: 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0" name="Graphic 27" descr="Rating Star with solid fill">
              <a:extLst>
                <a:ext uri="{FF2B5EF4-FFF2-40B4-BE49-F238E27FC236}">
                  <a16:creationId xmlns:a16="http://schemas.microsoft.com/office/drawing/2014/main" id="{3FE6B58C-FDBF-4131-936D-C78E64B953F4}"/>
                </a:ext>
              </a:extLst>
            </p:cNvPr>
            <p:cNvSpPr/>
            <p:nvPr/>
          </p:nvSpPr>
          <p:spPr>
            <a:xfrm>
              <a:off x="10182111" y="4520859"/>
              <a:ext cx="490757" cy="163821"/>
            </a:xfrm>
            <a:custGeom>
              <a:avLst/>
              <a:gdLst>
                <a:gd name="connsiteX0" fmla="*/ 51673 w 876299"/>
                <a:gd name="connsiteY0" fmla="*/ 295275 h 295275"/>
                <a:gd name="connsiteX1" fmla="*/ 147638 w 876299"/>
                <a:gd name="connsiteY1" fmla="*/ 228838 h 295275"/>
                <a:gd name="connsiteX2" fmla="*/ 243602 w 876299"/>
                <a:gd name="connsiteY2" fmla="*/ 295275 h 295275"/>
                <a:gd name="connsiteX3" fmla="*/ 210388 w 876299"/>
                <a:gd name="connsiteY3" fmla="*/ 184556 h 295275"/>
                <a:gd name="connsiteX4" fmla="*/ 292894 w 876299"/>
                <a:gd name="connsiteY4" fmla="*/ 112814 h 295275"/>
                <a:gd name="connsiteX5" fmla="*/ 375399 w 876299"/>
                <a:gd name="connsiteY5" fmla="*/ 184556 h 295275"/>
                <a:gd name="connsiteX6" fmla="*/ 342186 w 876299"/>
                <a:gd name="connsiteY6" fmla="*/ 295275 h 295275"/>
                <a:gd name="connsiteX7" fmla="*/ 438150 w 876299"/>
                <a:gd name="connsiteY7" fmla="*/ 228838 h 295275"/>
                <a:gd name="connsiteX8" fmla="*/ 534114 w 876299"/>
                <a:gd name="connsiteY8" fmla="*/ 295275 h 295275"/>
                <a:gd name="connsiteX9" fmla="*/ 500901 w 876299"/>
                <a:gd name="connsiteY9" fmla="*/ 184556 h 295275"/>
                <a:gd name="connsiteX10" fmla="*/ 583406 w 876299"/>
                <a:gd name="connsiteY10" fmla="*/ 112814 h 295275"/>
                <a:gd name="connsiteX11" fmla="*/ 665912 w 876299"/>
                <a:gd name="connsiteY11" fmla="*/ 184556 h 295275"/>
                <a:gd name="connsiteX12" fmla="*/ 632698 w 876299"/>
                <a:gd name="connsiteY12" fmla="*/ 295275 h 295275"/>
                <a:gd name="connsiteX13" fmla="*/ 728662 w 876299"/>
                <a:gd name="connsiteY13" fmla="*/ 228838 h 295275"/>
                <a:gd name="connsiteX14" fmla="*/ 824627 w 876299"/>
                <a:gd name="connsiteY14" fmla="*/ 295275 h 295275"/>
                <a:gd name="connsiteX15" fmla="*/ 791404 w 876299"/>
                <a:gd name="connsiteY15" fmla="*/ 184556 h 295275"/>
                <a:gd name="connsiteX16" fmla="*/ 876300 w 876299"/>
                <a:gd name="connsiteY16" fmla="*/ 110738 h 295275"/>
                <a:gd name="connsiteX17" fmla="*/ 765572 w 876299"/>
                <a:gd name="connsiteY17" fmla="*/ 110738 h 295275"/>
                <a:gd name="connsiteX18" fmla="*/ 728662 w 876299"/>
                <a:gd name="connsiteY18" fmla="*/ 0 h 295275"/>
                <a:gd name="connsiteX19" fmla="*/ 691753 w 876299"/>
                <a:gd name="connsiteY19" fmla="*/ 110738 h 295275"/>
                <a:gd name="connsiteX20" fmla="*/ 475059 w 876299"/>
                <a:gd name="connsiteY20" fmla="*/ 110738 h 295275"/>
                <a:gd name="connsiteX21" fmla="*/ 438150 w 876299"/>
                <a:gd name="connsiteY21" fmla="*/ 0 h 295275"/>
                <a:gd name="connsiteX22" fmla="*/ 401241 w 876299"/>
                <a:gd name="connsiteY22" fmla="*/ 110738 h 295275"/>
                <a:gd name="connsiteX23" fmla="*/ 184547 w 876299"/>
                <a:gd name="connsiteY23" fmla="*/ 110738 h 295275"/>
                <a:gd name="connsiteX24" fmla="*/ 147638 w 876299"/>
                <a:gd name="connsiteY24" fmla="*/ 0 h 295275"/>
                <a:gd name="connsiteX25" fmla="*/ 110728 w 876299"/>
                <a:gd name="connsiteY25" fmla="*/ 110738 h 295275"/>
                <a:gd name="connsiteX26" fmla="*/ 0 w 876299"/>
                <a:gd name="connsiteY26" fmla="*/ 110738 h 295275"/>
                <a:gd name="connsiteX27" fmla="*/ 84887 w 876299"/>
                <a:gd name="connsiteY27" fmla="*/ 184556 h 295275"/>
                <a:gd name="connsiteX28" fmla="*/ 691753 w 876299"/>
                <a:gd name="connsiteY28" fmla="*/ 129778 h 295275"/>
                <a:gd name="connsiteX29" fmla="*/ 705479 w 876299"/>
                <a:gd name="connsiteY29" fmla="*/ 129778 h 295275"/>
                <a:gd name="connsiteX30" fmla="*/ 709822 w 876299"/>
                <a:gd name="connsiteY30" fmla="*/ 116757 h 295275"/>
                <a:gd name="connsiteX31" fmla="*/ 728662 w 876299"/>
                <a:gd name="connsiteY31" fmla="*/ 60246 h 295275"/>
                <a:gd name="connsiteX32" fmla="*/ 747503 w 876299"/>
                <a:gd name="connsiteY32" fmla="*/ 116757 h 295275"/>
                <a:gd name="connsiteX33" fmla="*/ 751837 w 876299"/>
                <a:gd name="connsiteY33" fmla="*/ 129778 h 295275"/>
                <a:gd name="connsiteX34" fmla="*/ 825360 w 876299"/>
                <a:gd name="connsiteY34" fmla="*/ 129778 h 295275"/>
                <a:gd name="connsiteX35" fmla="*/ 778907 w 876299"/>
                <a:gd name="connsiteY35" fmla="*/ 170174 h 295275"/>
                <a:gd name="connsiteX36" fmla="*/ 769630 w 876299"/>
                <a:gd name="connsiteY36" fmla="*/ 178241 h 295275"/>
                <a:gd name="connsiteX37" fmla="*/ 773163 w 876299"/>
                <a:gd name="connsiteY37" fmla="*/ 190024 h 295275"/>
                <a:gd name="connsiteX38" fmla="*/ 790747 w 876299"/>
                <a:gd name="connsiteY38" fmla="*/ 248650 h 295275"/>
                <a:gd name="connsiteX39" fmla="*/ 739502 w 876299"/>
                <a:gd name="connsiteY39" fmla="*/ 213179 h 295275"/>
                <a:gd name="connsiteX40" fmla="*/ 728662 w 876299"/>
                <a:gd name="connsiteY40" fmla="*/ 205673 h 295275"/>
                <a:gd name="connsiteX41" fmla="*/ 717814 w 876299"/>
                <a:gd name="connsiteY41" fmla="*/ 213179 h 295275"/>
                <a:gd name="connsiteX42" fmla="*/ 666569 w 876299"/>
                <a:gd name="connsiteY42" fmla="*/ 248650 h 295275"/>
                <a:gd name="connsiteX43" fmla="*/ 684162 w 876299"/>
                <a:gd name="connsiteY43" fmla="*/ 190024 h 295275"/>
                <a:gd name="connsiteX44" fmla="*/ 687696 w 876299"/>
                <a:gd name="connsiteY44" fmla="*/ 178241 h 295275"/>
                <a:gd name="connsiteX45" fmla="*/ 678418 w 876299"/>
                <a:gd name="connsiteY45" fmla="*/ 170174 h 295275"/>
                <a:gd name="connsiteX46" fmla="*/ 631965 w 876299"/>
                <a:gd name="connsiteY46" fmla="*/ 12977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76299" h="295275">
                  <a:moveTo>
                    <a:pt x="51673" y="295275"/>
                  </a:moveTo>
                  <a:lnTo>
                    <a:pt x="147638" y="228838"/>
                  </a:lnTo>
                  <a:lnTo>
                    <a:pt x="243602" y="295275"/>
                  </a:lnTo>
                  <a:lnTo>
                    <a:pt x="210388" y="184556"/>
                  </a:lnTo>
                  <a:lnTo>
                    <a:pt x="292894" y="112814"/>
                  </a:lnTo>
                  <a:lnTo>
                    <a:pt x="375399" y="184556"/>
                  </a:lnTo>
                  <a:lnTo>
                    <a:pt x="342186" y="295275"/>
                  </a:lnTo>
                  <a:lnTo>
                    <a:pt x="438150" y="228838"/>
                  </a:lnTo>
                  <a:lnTo>
                    <a:pt x="534114" y="295275"/>
                  </a:lnTo>
                  <a:lnTo>
                    <a:pt x="500901" y="184556"/>
                  </a:lnTo>
                  <a:lnTo>
                    <a:pt x="583406" y="112814"/>
                  </a:lnTo>
                  <a:lnTo>
                    <a:pt x="665912" y="184556"/>
                  </a:lnTo>
                  <a:lnTo>
                    <a:pt x="632698" y="295275"/>
                  </a:lnTo>
                  <a:lnTo>
                    <a:pt x="728662" y="228838"/>
                  </a:lnTo>
                  <a:lnTo>
                    <a:pt x="824627" y="295275"/>
                  </a:lnTo>
                  <a:lnTo>
                    <a:pt x="791404" y="184556"/>
                  </a:lnTo>
                  <a:lnTo>
                    <a:pt x="876300" y="110738"/>
                  </a:lnTo>
                  <a:lnTo>
                    <a:pt x="765572" y="110738"/>
                  </a:lnTo>
                  <a:lnTo>
                    <a:pt x="728662" y="0"/>
                  </a:lnTo>
                  <a:lnTo>
                    <a:pt x="691753" y="110738"/>
                  </a:lnTo>
                  <a:lnTo>
                    <a:pt x="475059" y="110738"/>
                  </a:lnTo>
                  <a:lnTo>
                    <a:pt x="438150" y="0"/>
                  </a:lnTo>
                  <a:lnTo>
                    <a:pt x="401241" y="110738"/>
                  </a:lnTo>
                  <a:lnTo>
                    <a:pt x="184547" y="110738"/>
                  </a:lnTo>
                  <a:lnTo>
                    <a:pt x="147638" y="0"/>
                  </a:lnTo>
                  <a:lnTo>
                    <a:pt x="110728" y="110738"/>
                  </a:lnTo>
                  <a:lnTo>
                    <a:pt x="0" y="110738"/>
                  </a:lnTo>
                  <a:lnTo>
                    <a:pt x="84887" y="184556"/>
                  </a:lnTo>
                  <a:close/>
                  <a:moveTo>
                    <a:pt x="691753" y="129778"/>
                  </a:moveTo>
                  <a:lnTo>
                    <a:pt x="705479" y="129778"/>
                  </a:lnTo>
                  <a:lnTo>
                    <a:pt x="709822" y="116757"/>
                  </a:lnTo>
                  <a:lnTo>
                    <a:pt x="728662" y="60246"/>
                  </a:lnTo>
                  <a:lnTo>
                    <a:pt x="747503" y="116757"/>
                  </a:lnTo>
                  <a:lnTo>
                    <a:pt x="751837" y="129778"/>
                  </a:lnTo>
                  <a:lnTo>
                    <a:pt x="825360" y="129778"/>
                  </a:lnTo>
                  <a:lnTo>
                    <a:pt x="778907" y="170174"/>
                  </a:lnTo>
                  <a:lnTo>
                    <a:pt x="769630" y="178241"/>
                  </a:lnTo>
                  <a:lnTo>
                    <a:pt x="773163" y="190024"/>
                  </a:lnTo>
                  <a:lnTo>
                    <a:pt x="790747" y="248650"/>
                  </a:lnTo>
                  <a:lnTo>
                    <a:pt x="739502" y="213179"/>
                  </a:lnTo>
                  <a:lnTo>
                    <a:pt x="728662" y="205673"/>
                  </a:lnTo>
                  <a:lnTo>
                    <a:pt x="717814" y="213179"/>
                  </a:lnTo>
                  <a:lnTo>
                    <a:pt x="666569" y="248650"/>
                  </a:lnTo>
                  <a:lnTo>
                    <a:pt x="684162" y="190024"/>
                  </a:lnTo>
                  <a:lnTo>
                    <a:pt x="687696" y="178241"/>
                  </a:lnTo>
                  <a:lnTo>
                    <a:pt x="678418" y="170174"/>
                  </a:lnTo>
                  <a:lnTo>
                    <a:pt x="631965" y="129778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81" name="Graphic 32" descr="Rating 3 Star with solid fill">
              <a:extLst>
                <a:ext uri="{FF2B5EF4-FFF2-40B4-BE49-F238E27FC236}">
                  <a16:creationId xmlns:a16="http://schemas.microsoft.com/office/drawing/2014/main" id="{276D6B39-8A41-4B2F-B903-F53D7EDAD157}"/>
                </a:ext>
              </a:extLst>
            </p:cNvPr>
            <p:cNvSpPr/>
            <p:nvPr/>
          </p:nvSpPr>
          <p:spPr>
            <a:xfrm>
              <a:off x="9701988" y="4517106"/>
              <a:ext cx="475571" cy="167574"/>
            </a:xfrm>
            <a:custGeom>
              <a:avLst/>
              <a:gdLst>
                <a:gd name="connsiteX0" fmla="*/ 545628 w 545628"/>
                <a:gd name="connsiteY0" fmla="*/ 68945 h 183852"/>
                <a:gd name="connsiteX1" fmla="*/ 476683 w 545628"/>
                <a:gd name="connsiteY1" fmla="*/ 68945 h 183852"/>
                <a:gd name="connsiteX2" fmla="*/ 453702 w 545628"/>
                <a:gd name="connsiteY2" fmla="*/ 0 h 183852"/>
                <a:gd name="connsiteX3" fmla="*/ 430720 w 545628"/>
                <a:gd name="connsiteY3" fmla="*/ 68945 h 183852"/>
                <a:gd name="connsiteX4" fmla="*/ 364741 w 545628"/>
                <a:gd name="connsiteY4" fmla="*/ 68945 h 183852"/>
                <a:gd name="connsiteX5" fmla="*/ 361775 w 545628"/>
                <a:gd name="connsiteY5" fmla="*/ 68945 h 183852"/>
                <a:gd name="connsiteX6" fmla="*/ 295796 w 545628"/>
                <a:gd name="connsiteY6" fmla="*/ 68945 h 183852"/>
                <a:gd name="connsiteX7" fmla="*/ 272814 w 545628"/>
                <a:gd name="connsiteY7" fmla="*/ 0 h 183852"/>
                <a:gd name="connsiteX8" fmla="*/ 249832 w 545628"/>
                <a:gd name="connsiteY8" fmla="*/ 68945 h 183852"/>
                <a:gd name="connsiteX9" fmla="*/ 183853 w 545628"/>
                <a:gd name="connsiteY9" fmla="*/ 68945 h 183852"/>
                <a:gd name="connsiteX10" fmla="*/ 180888 w 545628"/>
                <a:gd name="connsiteY10" fmla="*/ 68945 h 183852"/>
                <a:gd name="connsiteX11" fmla="*/ 114908 w 545628"/>
                <a:gd name="connsiteY11" fmla="*/ 68945 h 183852"/>
                <a:gd name="connsiteX12" fmla="*/ 91926 w 545628"/>
                <a:gd name="connsiteY12" fmla="*/ 0 h 183852"/>
                <a:gd name="connsiteX13" fmla="*/ 68945 w 545628"/>
                <a:gd name="connsiteY13" fmla="*/ 68945 h 183852"/>
                <a:gd name="connsiteX14" fmla="*/ 0 w 545628"/>
                <a:gd name="connsiteY14" fmla="*/ 68945 h 183852"/>
                <a:gd name="connsiteX15" fmla="*/ 52855 w 545628"/>
                <a:gd name="connsiteY15" fmla="*/ 114908 h 183852"/>
                <a:gd name="connsiteX16" fmla="*/ 32174 w 545628"/>
                <a:gd name="connsiteY16" fmla="*/ 183853 h 183852"/>
                <a:gd name="connsiteX17" fmla="*/ 91926 w 545628"/>
                <a:gd name="connsiteY17" fmla="*/ 142486 h 183852"/>
                <a:gd name="connsiteX18" fmla="*/ 151679 w 545628"/>
                <a:gd name="connsiteY18" fmla="*/ 183853 h 183852"/>
                <a:gd name="connsiteX19" fmla="*/ 130998 w 545628"/>
                <a:gd name="connsiteY19" fmla="*/ 114908 h 183852"/>
                <a:gd name="connsiteX20" fmla="*/ 182370 w 545628"/>
                <a:gd name="connsiteY20" fmla="*/ 70238 h 183852"/>
                <a:gd name="connsiteX21" fmla="*/ 233742 w 545628"/>
                <a:gd name="connsiteY21" fmla="*/ 114908 h 183852"/>
                <a:gd name="connsiteX22" fmla="*/ 213062 w 545628"/>
                <a:gd name="connsiteY22" fmla="*/ 183853 h 183852"/>
                <a:gd name="connsiteX23" fmla="*/ 272814 w 545628"/>
                <a:gd name="connsiteY23" fmla="*/ 142486 h 183852"/>
                <a:gd name="connsiteX24" fmla="*/ 332566 w 545628"/>
                <a:gd name="connsiteY24" fmla="*/ 183853 h 183852"/>
                <a:gd name="connsiteX25" fmla="*/ 311886 w 545628"/>
                <a:gd name="connsiteY25" fmla="*/ 114908 h 183852"/>
                <a:gd name="connsiteX26" fmla="*/ 363258 w 545628"/>
                <a:gd name="connsiteY26" fmla="*/ 70238 h 183852"/>
                <a:gd name="connsiteX27" fmla="*/ 414630 w 545628"/>
                <a:gd name="connsiteY27" fmla="*/ 114908 h 183852"/>
                <a:gd name="connsiteX28" fmla="*/ 393949 w 545628"/>
                <a:gd name="connsiteY28" fmla="*/ 183853 h 183852"/>
                <a:gd name="connsiteX29" fmla="*/ 453702 w 545628"/>
                <a:gd name="connsiteY29" fmla="*/ 142486 h 183852"/>
                <a:gd name="connsiteX30" fmla="*/ 513454 w 545628"/>
                <a:gd name="connsiteY30" fmla="*/ 183853 h 183852"/>
                <a:gd name="connsiteX31" fmla="*/ 492773 w 545628"/>
                <a:gd name="connsiteY31" fmla="*/ 114908 h 183852"/>
                <a:gd name="connsiteX32" fmla="*/ 545628 w 545628"/>
                <a:gd name="connsiteY32" fmla="*/ 68945 h 18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5628" h="183852">
                  <a:moveTo>
                    <a:pt x="545628" y="68945"/>
                  </a:moveTo>
                  <a:lnTo>
                    <a:pt x="476683" y="68945"/>
                  </a:lnTo>
                  <a:lnTo>
                    <a:pt x="453702" y="0"/>
                  </a:lnTo>
                  <a:lnTo>
                    <a:pt x="430720" y="68945"/>
                  </a:lnTo>
                  <a:lnTo>
                    <a:pt x="364741" y="68945"/>
                  </a:lnTo>
                  <a:lnTo>
                    <a:pt x="361775" y="68945"/>
                  </a:lnTo>
                  <a:lnTo>
                    <a:pt x="295796" y="68945"/>
                  </a:lnTo>
                  <a:lnTo>
                    <a:pt x="272814" y="0"/>
                  </a:lnTo>
                  <a:lnTo>
                    <a:pt x="249832" y="68945"/>
                  </a:lnTo>
                  <a:lnTo>
                    <a:pt x="183853" y="68945"/>
                  </a:lnTo>
                  <a:lnTo>
                    <a:pt x="180888" y="68945"/>
                  </a:lnTo>
                  <a:lnTo>
                    <a:pt x="114908" y="68945"/>
                  </a:lnTo>
                  <a:lnTo>
                    <a:pt x="91926" y="0"/>
                  </a:lnTo>
                  <a:lnTo>
                    <a:pt x="68945" y="68945"/>
                  </a:lnTo>
                  <a:lnTo>
                    <a:pt x="0" y="68945"/>
                  </a:lnTo>
                  <a:lnTo>
                    <a:pt x="52855" y="114908"/>
                  </a:lnTo>
                  <a:lnTo>
                    <a:pt x="32174" y="183853"/>
                  </a:lnTo>
                  <a:lnTo>
                    <a:pt x="91926" y="142486"/>
                  </a:lnTo>
                  <a:lnTo>
                    <a:pt x="151679" y="183853"/>
                  </a:lnTo>
                  <a:lnTo>
                    <a:pt x="130998" y="114908"/>
                  </a:lnTo>
                  <a:lnTo>
                    <a:pt x="182370" y="70238"/>
                  </a:lnTo>
                  <a:lnTo>
                    <a:pt x="233742" y="114908"/>
                  </a:lnTo>
                  <a:lnTo>
                    <a:pt x="213062" y="183853"/>
                  </a:lnTo>
                  <a:lnTo>
                    <a:pt x="272814" y="142486"/>
                  </a:lnTo>
                  <a:lnTo>
                    <a:pt x="332566" y="183853"/>
                  </a:lnTo>
                  <a:lnTo>
                    <a:pt x="311886" y="114908"/>
                  </a:lnTo>
                  <a:lnTo>
                    <a:pt x="363258" y="70238"/>
                  </a:lnTo>
                  <a:lnTo>
                    <a:pt x="414630" y="114908"/>
                  </a:lnTo>
                  <a:lnTo>
                    <a:pt x="393949" y="183853"/>
                  </a:lnTo>
                  <a:lnTo>
                    <a:pt x="453702" y="142486"/>
                  </a:lnTo>
                  <a:lnTo>
                    <a:pt x="513454" y="183853"/>
                  </a:lnTo>
                  <a:lnTo>
                    <a:pt x="492773" y="114908"/>
                  </a:lnTo>
                  <a:lnTo>
                    <a:pt x="545628" y="68945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8AD90B4C-C771-4126-B302-54C07EEC228B}"/>
              </a:ext>
            </a:extLst>
          </p:cNvPr>
          <p:cNvSpPr/>
          <p:nvPr/>
        </p:nvSpPr>
        <p:spPr>
          <a:xfrm>
            <a:off x="6600490" y="1421977"/>
            <a:ext cx="1444189" cy="845453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54D4A0-7CBC-42C3-BAF2-83F28794EE58}"/>
              </a:ext>
            </a:extLst>
          </p:cNvPr>
          <p:cNvCxnSpPr>
            <a:cxnSpLocks/>
          </p:cNvCxnSpPr>
          <p:nvPr/>
        </p:nvCxnSpPr>
        <p:spPr>
          <a:xfrm>
            <a:off x="6600490" y="1723617"/>
            <a:ext cx="14441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6819B4EC-8223-4DA4-BBB0-537A65C693EA}"/>
              </a:ext>
            </a:extLst>
          </p:cNvPr>
          <p:cNvSpPr txBox="1"/>
          <p:nvPr/>
        </p:nvSpPr>
        <p:spPr>
          <a:xfrm>
            <a:off x="6976587" y="1985105"/>
            <a:ext cx="1473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Cancel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1D31B84-B52C-4AD7-BD93-238EFF04E3AF}"/>
              </a:ext>
            </a:extLst>
          </p:cNvPr>
          <p:cNvSpPr txBox="1"/>
          <p:nvPr/>
        </p:nvSpPr>
        <p:spPr>
          <a:xfrm>
            <a:off x="6612424" y="1716176"/>
            <a:ext cx="1473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new route</a:t>
            </a:r>
          </a:p>
        </p:txBody>
      </p:sp>
      <p:sp>
        <p:nvSpPr>
          <p:cNvPr id="185" name="Flowchart: Terminator 184">
            <a:extLst>
              <a:ext uri="{FF2B5EF4-FFF2-40B4-BE49-F238E27FC236}">
                <a16:creationId xmlns:a16="http://schemas.microsoft.com/office/drawing/2014/main" id="{31E74477-E931-4820-A1D5-14BB9CFCEBDB}"/>
              </a:ext>
            </a:extLst>
          </p:cNvPr>
          <p:cNvSpPr/>
          <p:nvPr/>
        </p:nvSpPr>
        <p:spPr>
          <a:xfrm>
            <a:off x="8711404" y="22107"/>
            <a:ext cx="3187212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Add selected location to the Route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3B7D90-5E4E-42B4-893A-54FE51462DC9}"/>
              </a:ext>
            </a:extLst>
          </p:cNvPr>
          <p:cNvCxnSpPr/>
          <p:nvPr/>
        </p:nvCxnSpPr>
        <p:spPr>
          <a:xfrm>
            <a:off x="6601103" y="1995520"/>
            <a:ext cx="144296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8438F5D7-8F01-4835-9928-7141459ECD7B}"/>
              </a:ext>
            </a:extLst>
          </p:cNvPr>
          <p:cNvSpPr txBox="1"/>
          <p:nvPr/>
        </p:nvSpPr>
        <p:spPr>
          <a:xfrm>
            <a:off x="6619653" y="1452397"/>
            <a:ext cx="10075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 Route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FECD00-E39F-407B-AD02-05A2861F6DDF}"/>
              </a:ext>
            </a:extLst>
          </p:cNvPr>
          <p:cNvSpPr/>
          <p:nvPr/>
        </p:nvSpPr>
        <p:spPr>
          <a:xfrm>
            <a:off x="7766236" y="1504487"/>
            <a:ext cx="123580" cy="1195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2" name="Speech Bubble: Rectangle with Corners Rounded 191">
            <a:extLst>
              <a:ext uri="{FF2B5EF4-FFF2-40B4-BE49-F238E27FC236}">
                <a16:creationId xmlns:a16="http://schemas.microsoft.com/office/drawing/2014/main" id="{A67C1BDA-110C-43F8-92C0-BC4022FDD6EF}"/>
              </a:ext>
            </a:extLst>
          </p:cNvPr>
          <p:cNvSpPr/>
          <p:nvPr/>
        </p:nvSpPr>
        <p:spPr>
          <a:xfrm>
            <a:off x="5486289" y="4521709"/>
            <a:ext cx="2900140" cy="730547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You can check all the locations you’ve added in [</a:t>
            </a:r>
            <a:r>
              <a:rPr lang="en-GB" sz="2000" u="sng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Plan the trips</a:t>
            </a:r>
            <a:r>
              <a:rPr lang="en-GB" sz="2000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] page! ~~</a:t>
            </a:r>
          </a:p>
        </p:txBody>
      </p:sp>
      <p:pic>
        <p:nvPicPr>
          <p:cNvPr id="61" name="Graphic 60" descr="Checkmark outline">
            <a:extLst>
              <a:ext uri="{FF2B5EF4-FFF2-40B4-BE49-F238E27FC236}">
                <a16:creationId xmlns:a16="http://schemas.microsoft.com/office/drawing/2014/main" id="{2F583ABB-7244-47BE-95F0-025261E3EBE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776504" y="1510207"/>
            <a:ext cx="123581" cy="123581"/>
          </a:xfrm>
          <a:prstGeom prst="rect">
            <a:avLst/>
          </a:prstGeom>
        </p:spPr>
      </p:pic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935CAAF-43BB-4DE0-A492-E1C706BC0826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94" name="Graphic 193" descr="Flag with solid fill">
              <a:extLst>
                <a:ext uri="{FF2B5EF4-FFF2-40B4-BE49-F238E27FC236}">
                  <a16:creationId xmlns:a16="http://schemas.microsoft.com/office/drawing/2014/main" id="{7C87F800-85EB-4D9B-A913-5C1EC4563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4A28BEF0-AB48-4C8C-9EE4-C559B1E793A7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96" name="Graphic 195" descr="Flag with solid fill">
            <a:extLst>
              <a:ext uri="{FF2B5EF4-FFF2-40B4-BE49-F238E27FC236}">
                <a16:creationId xmlns:a16="http://schemas.microsoft.com/office/drawing/2014/main" id="{80EE54DC-F5DE-40E9-A943-687CA6910DC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pic>
        <p:nvPicPr>
          <p:cNvPr id="184" name="Graphic 183" descr="Badge Cross with solid fill">
            <a:extLst>
              <a:ext uri="{FF2B5EF4-FFF2-40B4-BE49-F238E27FC236}">
                <a16:creationId xmlns:a16="http://schemas.microsoft.com/office/drawing/2014/main" id="{361E37B3-2168-430B-AD1E-67154E68633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05257" y="801321"/>
            <a:ext cx="255475" cy="255475"/>
          </a:xfrm>
          <a:prstGeom prst="rect">
            <a:avLst/>
          </a:prstGeom>
        </p:spPr>
      </p:pic>
      <p:pic>
        <p:nvPicPr>
          <p:cNvPr id="186" name="Graphic 185" descr="Right pointing backhand index with solid fill">
            <a:extLst>
              <a:ext uri="{FF2B5EF4-FFF2-40B4-BE49-F238E27FC236}">
                <a16:creationId xmlns:a16="http://schemas.microsoft.com/office/drawing/2014/main" id="{FC7B176B-4628-402E-B6C3-D1FA9F6C757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 rot="16200000">
            <a:off x="7558604" y="1588882"/>
            <a:ext cx="682887" cy="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6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55989" y="331256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BD632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8A27B36-382F-4242-BDF6-D489037FD2CA}"/>
              </a:ext>
            </a:extLst>
          </p:cNvPr>
          <p:cNvSpPr/>
          <p:nvPr/>
        </p:nvSpPr>
        <p:spPr>
          <a:xfrm>
            <a:off x="816699" y="1499948"/>
            <a:ext cx="740411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ALL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98F674B-B000-4644-B57F-97381F8FBBB2}"/>
              </a:ext>
            </a:extLst>
          </p:cNvPr>
          <p:cNvSpPr/>
          <p:nvPr/>
        </p:nvSpPr>
        <p:spPr>
          <a:xfrm>
            <a:off x="1957114" y="1499948"/>
            <a:ext cx="74041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Rides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2CCC069-794D-45FB-B93C-CFC1D1754CDA}"/>
              </a:ext>
            </a:extLst>
          </p:cNvPr>
          <p:cNvSpPr/>
          <p:nvPr/>
        </p:nvSpPr>
        <p:spPr>
          <a:xfrm>
            <a:off x="3097529" y="1499948"/>
            <a:ext cx="74041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F &amp; B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44952F1-DB11-4946-B0C4-30E14F326585}"/>
              </a:ext>
            </a:extLst>
          </p:cNvPr>
          <p:cNvSpPr/>
          <p:nvPr/>
        </p:nvSpPr>
        <p:spPr>
          <a:xfrm>
            <a:off x="4237944" y="1499948"/>
            <a:ext cx="74041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Shows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68050" y="847178"/>
            <a:ext cx="3472490" cy="5744187"/>
            <a:chOff x="8468050" y="847178"/>
            <a:chExt cx="3472490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455141" cy="5744187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6040CF-F20E-4020-950E-E3363CDDC5AB}"/>
              </a:ext>
            </a:extLst>
          </p:cNvPr>
          <p:cNvCxnSpPr>
            <a:cxnSpLocks/>
          </p:cNvCxnSpPr>
          <p:nvPr/>
        </p:nvCxnSpPr>
        <p:spPr>
          <a:xfrm>
            <a:off x="8714651" y="1801122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8711403" y="843468"/>
            <a:ext cx="128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Category: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E3213E-EA08-4460-820A-D57054C2C302}"/>
              </a:ext>
            </a:extLst>
          </p:cNvPr>
          <p:cNvSpPr txBox="1"/>
          <p:nvPr/>
        </p:nvSpPr>
        <p:spPr>
          <a:xfrm>
            <a:off x="8723568" y="1180725"/>
            <a:ext cx="106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717900" y="1475304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462D7F9-5489-4EE7-B7AD-0B44D5E9B93F}"/>
              </a:ext>
            </a:extLst>
          </p:cNvPr>
          <p:cNvSpPr txBox="1"/>
          <p:nvPr/>
        </p:nvSpPr>
        <p:spPr>
          <a:xfrm>
            <a:off x="8732484" y="1479615"/>
            <a:ext cx="106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r>
              <a:rPr lang="en-US" altLang="zh-CN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ating</a:t>
            </a:r>
            <a:endParaRPr lang="en-GB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8B95FDC-2730-4B9C-9409-2CE8E0CDB529}"/>
              </a:ext>
            </a:extLst>
          </p:cNvPr>
          <p:cNvCxnSpPr>
            <a:cxnSpLocks/>
          </p:cNvCxnSpPr>
          <p:nvPr/>
        </p:nvCxnSpPr>
        <p:spPr>
          <a:xfrm>
            <a:off x="8714650" y="596800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4651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8B539E0-5E8B-4472-878C-DEB0531A9364}"/>
              </a:ext>
            </a:extLst>
          </p:cNvPr>
          <p:cNvSpPr txBox="1"/>
          <p:nvPr/>
        </p:nvSpPr>
        <p:spPr>
          <a:xfrm>
            <a:off x="8723567" y="6287298"/>
            <a:ext cx="1611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Waiting Time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AE611A-FF09-4EAB-8ABA-2ACC9B18E91C}"/>
              </a:ext>
            </a:extLst>
          </p:cNvPr>
          <p:cNvSpPr txBox="1"/>
          <p:nvPr/>
        </p:nvSpPr>
        <p:spPr>
          <a:xfrm>
            <a:off x="8715674" y="5968005"/>
            <a:ext cx="16119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Walking Distance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722543" y="3298038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88F02DE-6CAD-4FFB-A001-13E77191C02D}"/>
              </a:ext>
            </a:extLst>
          </p:cNvPr>
          <p:cNvCxnSpPr>
            <a:cxnSpLocks/>
          </p:cNvCxnSpPr>
          <p:nvPr/>
        </p:nvCxnSpPr>
        <p:spPr>
          <a:xfrm>
            <a:off x="8723606" y="4783892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D09930E-0BC1-44B1-B942-237E574F7234}"/>
              </a:ext>
            </a:extLst>
          </p:cNvPr>
          <p:cNvCxnSpPr>
            <a:cxnSpLocks/>
          </p:cNvCxnSpPr>
          <p:nvPr/>
        </p:nvCxnSpPr>
        <p:spPr>
          <a:xfrm>
            <a:off x="8714649" y="5405385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Graphic 25" descr="Sort with solid fill">
            <a:extLst>
              <a:ext uri="{FF2B5EF4-FFF2-40B4-BE49-F238E27FC236}">
                <a16:creationId xmlns:a16="http://schemas.microsoft.com/office/drawing/2014/main" id="{5C711115-15DA-48BB-879D-C7A9E52EDB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57505" y="1549832"/>
            <a:ext cx="242455" cy="242455"/>
          </a:xfrm>
          <a:prstGeom prst="rect">
            <a:avLst/>
          </a:prstGeom>
        </p:spPr>
      </p:pic>
      <p:pic>
        <p:nvPicPr>
          <p:cNvPr id="68" name="Graphic 67" descr="Sort with solid fill">
            <a:extLst>
              <a:ext uri="{FF2B5EF4-FFF2-40B4-BE49-F238E27FC236}">
                <a16:creationId xmlns:a16="http://schemas.microsoft.com/office/drawing/2014/main" id="{0A293862-5A13-44C5-8DEA-929F2FBC0EE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35115" y="1229905"/>
            <a:ext cx="242455" cy="242455"/>
          </a:xfrm>
          <a:prstGeom prst="rect">
            <a:avLst/>
          </a:prstGeom>
        </p:spPr>
      </p:pic>
      <p:pic>
        <p:nvPicPr>
          <p:cNvPr id="72" name="Graphic 71" descr="Sort with solid fill">
            <a:extLst>
              <a:ext uri="{FF2B5EF4-FFF2-40B4-BE49-F238E27FC236}">
                <a16:creationId xmlns:a16="http://schemas.microsoft.com/office/drawing/2014/main" id="{BD9D3BFC-76A3-417E-B77C-A17E965ADB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715918" y="6334981"/>
            <a:ext cx="242455" cy="242455"/>
          </a:xfrm>
          <a:prstGeom prst="rect">
            <a:avLst/>
          </a:prstGeom>
        </p:spPr>
      </p:pic>
      <p:pic>
        <p:nvPicPr>
          <p:cNvPr id="74" name="Graphic 73" descr="Sort with solid fill">
            <a:extLst>
              <a:ext uri="{FF2B5EF4-FFF2-40B4-BE49-F238E27FC236}">
                <a16:creationId xmlns:a16="http://schemas.microsoft.com/office/drawing/2014/main" id="{80562F19-6600-442E-BD95-7BAAC744BB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94311" y="6002247"/>
            <a:ext cx="242455" cy="24245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354525" y="1184535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98A2AEA-D322-43E8-BF8A-8ADE69A7F01E}"/>
              </a:ext>
            </a:extLst>
          </p:cNvPr>
          <p:cNvGrpSpPr/>
          <p:nvPr/>
        </p:nvGrpSpPr>
        <p:grpSpPr>
          <a:xfrm rot="10800000">
            <a:off x="11359309" y="1496181"/>
            <a:ext cx="272580" cy="272580"/>
            <a:chOff x="5929066" y="2881509"/>
            <a:chExt cx="272580" cy="27258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8DD1FC9-6CCB-45DB-8423-4D8D5F3C792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9" name="Graphic 78" descr="Caret Down with solid fill">
              <a:extLst>
                <a:ext uri="{FF2B5EF4-FFF2-40B4-BE49-F238E27FC236}">
                  <a16:creationId xmlns:a16="http://schemas.microsoft.com/office/drawing/2014/main" id="{7DE6AFB6-5949-4559-BFFD-D01FEB3F4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DFEEAB-DD22-4745-85AF-BBDD5F81F345}"/>
              </a:ext>
            </a:extLst>
          </p:cNvPr>
          <p:cNvGrpSpPr/>
          <p:nvPr/>
        </p:nvGrpSpPr>
        <p:grpSpPr>
          <a:xfrm>
            <a:off x="11426313" y="5978234"/>
            <a:ext cx="272580" cy="272580"/>
            <a:chOff x="5929066" y="2881509"/>
            <a:chExt cx="272580" cy="27258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169926C-C136-462D-88DC-F703EC35A76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2" name="Graphic 81" descr="Caret Down with solid fill">
              <a:extLst>
                <a:ext uri="{FF2B5EF4-FFF2-40B4-BE49-F238E27FC236}">
                  <a16:creationId xmlns:a16="http://schemas.microsoft.com/office/drawing/2014/main" id="{22552A89-1236-4FF6-9D68-05EA26BA2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DC7D369-F64D-4A7F-A659-99FBD922DBAF}"/>
              </a:ext>
            </a:extLst>
          </p:cNvPr>
          <p:cNvGrpSpPr/>
          <p:nvPr/>
        </p:nvGrpSpPr>
        <p:grpSpPr>
          <a:xfrm>
            <a:off x="11439885" y="6313404"/>
            <a:ext cx="272580" cy="272580"/>
            <a:chOff x="5929066" y="2881509"/>
            <a:chExt cx="272580" cy="27258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0E566ED-1677-452A-88B8-6776BC77761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5" name="Graphic 84" descr="Caret Down with solid fill">
              <a:extLst>
                <a:ext uri="{FF2B5EF4-FFF2-40B4-BE49-F238E27FC236}">
                  <a16:creationId xmlns:a16="http://schemas.microsoft.com/office/drawing/2014/main" id="{75AF5AD2-B0AB-4113-B319-0D115A40B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DE7668DB-5097-44E7-BA27-18E352DEFAA9}"/>
              </a:ext>
            </a:extLst>
          </p:cNvPr>
          <p:cNvSpPr/>
          <p:nvPr/>
        </p:nvSpPr>
        <p:spPr>
          <a:xfrm>
            <a:off x="9647264" y="849309"/>
            <a:ext cx="74041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Rides</a:t>
            </a:r>
          </a:p>
        </p:txBody>
      </p:sp>
      <p:pic>
        <p:nvPicPr>
          <p:cNvPr id="5" name="Graphic 4" descr="Marker with solid fill">
            <a:extLst>
              <a:ext uri="{FF2B5EF4-FFF2-40B4-BE49-F238E27FC236}">
                <a16:creationId xmlns:a16="http://schemas.microsoft.com/office/drawing/2014/main" id="{EEAF9607-7317-4DB5-8FD6-52B80E8AF4A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84202" y="4569555"/>
            <a:ext cx="568737" cy="568737"/>
          </a:xfrm>
          <a:prstGeom prst="rect">
            <a:avLst/>
          </a:prstGeom>
        </p:spPr>
      </p:pic>
      <p:grpSp>
        <p:nvGrpSpPr>
          <p:cNvPr id="103" name="Graphic 75" descr="Badge 1 outline">
            <a:extLst>
              <a:ext uri="{FF2B5EF4-FFF2-40B4-BE49-F238E27FC236}">
                <a16:creationId xmlns:a16="http://schemas.microsoft.com/office/drawing/2014/main" id="{66997C3F-177A-4E82-9EDF-05BEC0EC7360}"/>
              </a:ext>
            </a:extLst>
          </p:cNvPr>
          <p:cNvGrpSpPr/>
          <p:nvPr/>
        </p:nvGrpSpPr>
        <p:grpSpPr>
          <a:xfrm>
            <a:off x="8813062" y="1889619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6216937-B24D-4721-AAE3-1332EB08301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C7CCF0-BEC2-48DF-9C16-3747E33C5730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06" name="Graphic 86" descr="Badge outline">
            <a:extLst>
              <a:ext uri="{FF2B5EF4-FFF2-40B4-BE49-F238E27FC236}">
                <a16:creationId xmlns:a16="http://schemas.microsoft.com/office/drawing/2014/main" id="{B737CFF8-C955-4D8F-A2D4-6C7BCBA21715}"/>
              </a:ext>
            </a:extLst>
          </p:cNvPr>
          <p:cNvGrpSpPr/>
          <p:nvPr/>
        </p:nvGrpSpPr>
        <p:grpSpPr>
          <a:xfrm>
            <a:off x="8798183" y="3412453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E5E8035-B725-4302-B6AC-2405CE929E1F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EF97527-36BF-41AA-815D-A8925F936384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09" name="Graphic 87" descr="Badge 3 outline">
            <a:extLst>
              <a:ext uri="{FF2B5EF4-FFF2-40B4-BE49-F238E27FC236}">
                <a16:creationId xmlns:a16="http://schemas.microsoft.com/office/drawing/2014/main" id="{16598429-468B-45A3-8642-D144DE8A94BD}"/>
              </a:ext>
            </a:extLst>
          </p:cNvPr>
          <p:cNvGrpSpPr/>
          <p:nvPr/>
        </p:nvGrpSpPr>
        <p:grpSpPr>
          <a:xfrm>
            <a:off x="8798183" y="4880327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3B5399E-9C87-415A-BA0A-60D1717843EC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A5AD14A-3B03-4BF4-AE21-A1076C9FFF5E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12" name="Graphic 111" descr="Badge 4 outline">
            <a:extLst>
              <a:ext uri="{FF2B5EF4-FFF2-40B4-BE49-F238E27FC236}">
                <a16:creationId xmlns:a16="http://schemas.microsoft.com/office/drawing/2014/main" id="{B3CBDD4E-5AAF-4C3E-93D4-F372A90DAC0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779658" y="5468421"/>
            <a:ext cx="258946" cy="258946"/>
          </a:xfrm>
          <a:prstGeom prst="rect">
            <a:avLst/>
          </a:prstGeom>
        </p:spPr>
      </p:pic>
      <p:pic>
        <p:nvPicPr>
          <p:cNvPr id="113" name="Graphic 112" descr="Marker with solid fill">
            <a:extLst>
              <a:ext uri="{FF2B5EF4-FFF2-40B4-BE49-F238E27FC236}">
                <a16:creationId xmlns:a16="http://schemas.microsoft.com/office/drawing/2014/main" id="{672AD761-AA59-4BF4-9FBF-69C33DC8DC2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606068" y="2177707"/>
            <a:ext cx="568737" cy="568737"/>
          </a:xfrm>
          <a:prstGeom prst="rect">
            <a:avLst/>
          </a:prstGeom>
        </p:spPr>
      </p:pic>
      <p:pic>
        <p:nvPicPr>
          <p:cNvPr id="114" name="Graphic 113" descr="Marker with solid fill">
            <a:extLst>
              <a:ext uri="{FF2B5EF4-FFF2-40B4-BE49-F238E27FC236}">
                <a16:creationId xmlns:a16="http://schemas.microsoft.com/office/drawing/2014/main" id="{C29A45D2-46AC-47AF-8B7D-1AABA37D2AA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93420" y="2703512"/>
            <a:ext cx="568737" cy="568737"/>
          </a:xfrm>
          <a:prstGeom prst="rect">
            <a:avLst/>
          </a:prstGeom>
        </p:spPr>
      </p:pic>
      <p:pic>
        <p:nvPicPr>
          <p:cNvPr id="115" name="Graphic 114" descr="Marker with solid fill">
            <a:extLst>
              <a:ext uri="{FF2B5EF4-FFF2-40B4-BE49-F238E27FC236}">
                <a16:creationId xmlns:a16="http://schemas.microsoft.com/office/drawing/2014/main" id="{3987497A-96F8-4A7B-AE98-CBD5358EC87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2955" y="3408607"/>
            <a:ext cx="568737" cy="568737"/>
          </a:xfrm>
          <a:prstGeom prst="rect">
            <a:avLst/>
          </a:prstGeom>
        </p:spPr>
      </p:pic>
      <p:pic>
        <p:nvPicPr>
          <p:cNvPr id="116" name="Graphic 115" descr="Marker with solid fill">
            <a:extLst>
              <a:ext uri="{FF2B5EF4-FFF2-40B4-BE49-F238E27FC236}">
                <a16:creationId xmlns:a16="http://schemas.microsoft.com/office/drawing/2014/main" id="{BADB6559-F30B-4445-B336-2977D3BA8D5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18898" y="5193800"/>
            <a:ext cx="568737" cy="568737"/>
          </a:xfrm>
          <a:prstGeom prst="rect">
            <a:avLst/>
          </a:prstGeom>
        </p:spPr>
      </p:pic>
      <p:pic>
        <p:nvPicPr>
          <p:cNvPr id="117" name="Graphic 116" descr="Marker with solid fill">
            <a:extLst>
              <a:ext uri="{FF2B5EF4-FFF2-40B4-BE49-F238E27FC236}">
                <a16:creationId xmlns:a16="http://schemas.microsoft.com/office/drawing/2014/main" id="{25B3C1C0-A5C4-4486-8CD9-0EDDD587681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46068" y="2213100"/>
            <a:ext cx="568737" cy="568737"/>
          </a:xfrm>
          <a:prstGeom prst="rect">
            <a:avLst/>
          </a:prstGeom>
        </p:spPr>
      </p:pic>
      <p:pic>
        <p:nvPicPr>
          <p:cNvPr id="119" name="Picture 118" descr="Hi Panda">
            <a:extLst>
              <a:ext uri="{FF2B5EF4-FFF2-40B4-BE49-F238E27FC236}">
                <a16:creationId xmlns:a16="http://schemas.microsoft.com/office/drawing/2014/main" id="{7102D154-8501-4B34-8CC7-71899644FC0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sp>
        <p:nvSpPr>
          <p:cNvPr id="121" name="Speech Bubble: Rectangle with Corners Rounded 120">
            <a:extLst>
              <a:ext uri="{FF2B5EF4-FFF2-40B4-BE49-F238E27FC236}">
                <a16:creationId xmlns:a16="http://schemas.microsoft.com/office/drawing/2014/main" id="{267966A2-9B9D-4074-8A9F-C2749419B347}"/>
              </a:ext>
            </a:extLst>
          </p:cNvPr>
          <p:cNvSpPr/>
          <p:nvPr/>
        </p:nvSpPr>
        <p:spPr>
          <a:xfrm>
            <a:off x="5249891" y="2271769"/>
            <a:ext cx="2686081" cy="1920418"/>
          </a:xfrm>
          <a:prstGeom prst="wedgeRoundRectCallout">
            <a:avLst>
              <a:gd name="adj1" fmla="val -104439"/>
              <a:gd name="adj2" fmla="val 90630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B04008-6AF7-49B4-8976-E3B732E5B9BC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alphaModFix amt="70000"/>
          </a:blip>
          <a:srcRect l="21975" t="21733" r="8012" b="-574"/>
          <a:stretch/>
        </p:blipFill>
        <p:spPr>
          <a:xfrm>
            <a:off x="5383837" y="2660615"/>
            <a:ext cx="1804843" cy="7175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BB7A4B-1384-4BCE-AC37-F57BC65EB23B}"/>
              </a:ext>
            </a:extLst>
          </p:cNvPr>
          <p:cNvSpPr txBox="1"/>
          <p:nvPr/>
        </p:nvSpPr>
        <p:spPr>
          <a:xfrm>
            <a:off x="5300819" y="2310584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Tower</a:t>
            </a:r>
          </a:p>
        </p:txBody>
      </p:sp>
      <p:grpSp>
        <p:nvGrpSpPr>
          <p:cNvPr id="122" name="Graphic 13" descr="Badge Follow outline">
            <a:extLst>
              <a:ext uri="{FF2B5EF4-FFF2-40B4-BE49-F238E27FC236}">
                <a16:creationId xmlns:a16="http://schemas.microsoft.com/office/drawing/2014/main" id="{F9FC9E39-F126-40DE-B8E4-09DAE28C7AF5}"/>
              </a:ext>
            </a:extLst>
          </p:cNvPr>
          <p:cNvGrpSpPr/>
          <p:nvPr/>
        </p:nvGrpSpPr>
        <p:grpSpPr>
          <a:xfrm rot="5400000">
            <a:off x="11480104" y="1935217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A17BEC8-263F-4F81-A86F-9F42AE6AEC7A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5685619-7C3E-4229-BFD9-64976BBB7B5A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D62B69E-A1EC-4AD2-8858-ECB86C7A6861}"/>
              </a:ext>
            </a:extLst>
          </p:cNvPr>
          <p:cNvGrpSpPr/>
          <p:nvPr/>
        </p:nvGrpSpPr>
        <p:grpSpPr>
          <a:xfrm>
            <a:off x="11696528" y="1712079"/>
            <a:ext cx="300314" cy="4298743"/>
            <a:chOff x="11694785" y="1722741"/>
            <a:chExt cx="300314" cy="4286137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5D145B4E-41E2-4806-ABD0-5E39AC7047B9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B4ABE7A9-6EFE-4E8A-AAA3-ACDBB7F72EEF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8" name="Graphic 127" descr="Caret Up with solid fill">
              <a:extLst>
                <a:ext uri="{FF2B5EF4-FFF2-40B4-BE49-F238E27FC236}">
                  <a16:creationId xmlns:a16="http://schemas.microsoft.com/office/drawing/2014/main" id="{7EB67E46-0021-44B7-809F-391FCD81E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129" name="Graphic 128" descr="Caret Up with solid fill">
              <a:extLst>
                <a:ext uri="{FF2B5EF4-FFF2-40B4-BE49-F238E27FC236}">
                  <a16:creationId xmlns:a16="http://schemas.microsoft.com/office/drawing/2014/main" id="{F0DC6FA3-58AF-42D5-94FB-A3B8F280E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E750A23-6F91-4490-86DF-401AAD8B31AC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DA2151A-4402-4B3B-95C7-BC13C025B019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2" name="Graphic 13" descr="Badge Follow outline">
            <a:extLst>
              <a:ext uri="{FF2B5EF4-FFF2-40B4-BE49-F238E27FC236}">
                <a16:creationId xmlns:a16="http://schemas.microsoft.com/office/drawing/2014/main" id="{87223531-B791-493B-AFA1-C692DA4BD247}"/>
              </a:ext>
            </a:extLst>
          </p:cNvPr>
          <p:cNvGrpSpPr/>
          <p:nvPr/>
        </p:nvGrpSpPr>
        <p:grpSpPr>
          <a:xfrm rot="5400000">
            <a:off x="11489106" y="3385979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ABB7139-3501-42AF-A378-9D55034B6A0B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30B6076-5450-4E1B-9509-D15DAF7616FD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35" name="Graphic 13" descr="Badge Follow outline">
            <a:extLst>
              <a:ext uri="{FF2B5EF4-FFF2-40B4-BE49-F238E27FC236}">
                <a16:creationId xmlns:a16="http://schemas.microsoft.com/office/drawing/2014/main" id="{74543DC9-08F1-4B45-94D0-924F846EDA51}"/>
              </a:ext>
            </a:extLst>
          </p:cNvPr>
          <p:cNvGrpSpPr/>
          <p:nvPr/>
        </p:nvGrpSpPr>
        <p:grpSpPr>
          <a:xfrm rot="5400000">
            <a:off x="11480925" y="4901867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8C4AC06-F485-4D99-9950-34AA63E88FF7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832DF73-B294-4872-AEC0-09B890C276B9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DBC4A70-6CEF-43A8-A22E-555FAF440C93}"/>
              </a:ext>
            </a:extLst>
          </p:cNvPr>
          <p:cNvGrpSpPr/>
          <p:nvPr/>
        </p:nvGrpSpPr>
        <p:grpSpPr>
          <a:xfrm rot="10800000">
            <a:off x="11183318" y="1913878"/>
            <a:ext cx="225020" cy="248092"/>
            <a:chOff x="5929066" y="2881509"/>
            <a:chExt cx="272580" cy="27258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4235BDC-5CE9-4FA5-9BFE-3E4F3F2A885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0" name="Graphic 139" descr="Caret Down with solid fill">
              <a:extLst>
                <a:ext uri="{FF2B5EF4-FFF2-40B4-BE49-F238E27FC236}">
                  <a16:creationId xmlns:a16="http://schemas.microsoft.com/office/drawing/2014/main" id="{86426DA0-5814-4930-A056-7C5D04A25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44" name="Graphic 143" descr="Badge Cross with solid fill">
            <a:extLst>
              <a:ext uri="{FF2B5EF4-FFF2-40B4-BE49-F238E27FC236}">
                <a16:creationId xmlns:a16="http://schemas.microsoft.com/office/drawing/2014/main" id="{3F307AEE-D66E-4FF6-8EFF-49A8BB8C6A2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493967" y="2284139"/>
            <a:ext cx="313364" cy="313364"/>
          </a:xfrm>
          <a:prstGeom prst="rect">
            <a:avLst/>
          </a:prstGeom>
        </p:spPr>
      </p:pic>
      <p:grpSp>
        <p:nvGrpSpPr>
          <p:cNvPr id="145" name="Graphic 13" descr="Badge Follow outline">
            <a:extLst>
              <a:ext uri="{FF2B5EF4-FFF2-40B4-BE49-F238E27FC236}">
                <a16:creationId xmlns:a16="http://schemas.microsoft.com/office/drawing/2014/main" id="{9DDCA8A3-7885-4548-8EFD-740E5676DD6B}"/>
              </a:ext>
            </a:extLst>
          </p:cNvPr>
          <p:cNvGrpSpPr/>
          <p:nvPr/>
        </p:nvGrpSpPr>
        <p:grpSpPr>
          <a:xfrm rot="5400000">
            <a:off x="7194321" y="2323513"/>
            <a:ext cx="218736" cy="230023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F598D5CA-16FA-4DE1-93ED-537791B70167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1B7DB03-712D-4CCA-BBD4-E31C4D1CC7A0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E5C3EF2-DF0E-4376-972F-FB4386641C5D}"/>
              </a:ext>
            </a:extLst>
          </p:cNvPr>
          <p:cNvSpPr txBox="1"/>
          <p:nvPr/>
        </p:nvSpPr>
        <p:spPr>
          <a:xfrm>
            <a:off x="5344845" y="3454238"/>
            <a:ext cx="214535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XXXXXXXXXXX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 requirement: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 </a:t>
            </a:r>
            <a:r>
              <a:rPr lang="en-GB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Yrs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Old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Comments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XXXXXX</a:t>
            </a:r>
          </a:p>
          <a:p>
            <a:endParaRPr lang="en-GB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451BE23-BC0D-4AB3-AC49-1BAF0A9CAF49}"/>
              </a:ext>
            </a:extLst>
          </p:cNvPr>
          <p:cNvGrpSpPr/>
          <p:nvPr/>
        </p:nvGrpSpPr>
        <p:grpSpPr>
          <a:xfrm>
            <a:off x="11184577" y="4890200"/>
            <a:ext cx="225020" cy="248092"/>
            <a:chOff x="5929066" y="2881509"/>
            <a:chExt cx="272580" cy="272580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28EDCDB-D391-4A01-9E14-F7984E90821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0" name="Graphic 149" descr="Caret Down with solid fill">
              <a:extLst>
                <a:ext uri="{FF2B5EF4-FFF2-40B4-BE49-F238E27FC236}">
                  <a16:creationId xmlns:a16="http://schemas.microsoft.com/office/drawing/2014/main" id="{2914582E-E737-41EF-9BB8-53064657E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8B2CA45-2528-498A-9799-2183AC448F58}"/>
              </a:ext>
            </a:extLst>
          </p:cNvPr>
          <p:cNvGrpSpPr/>
          <p:nvPr/>
        </p:nvGrpSpPr>
        <p:grpSpPr>
          <a:xfrm>
            <a:off x="11196439" y="5468672"/>
            <a:ext cx="225020" cy="248092"/>
            <a:chOff x="5929066" y="2881509"/>
            <a:chExt cx="272580" cy="272580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3E33320-C09C-48C7-9776-5CC7919E236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3" name="Graphic 152" descr="Caret Down with solid fill">
              <a:extLst>
                <a:ext uri="{FF2B5EF4-FFF2-40B4-BE49-F238E27FC236}">
                  <a16:creationId xmlns:a16="http://schemas.microsoft.com/office/drawing/2014/main" id="{54388F0A-A781-4429-BC41-06F034BE4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54" name="Graphic 13" descr="Badge Follow outline">
            <a:extLst>
              <a:ext uri="{FF2B5EF4-FFF2-40B4-BE49-F238E27FC236}">
                <a16:creationId xmlns:a16="http://schemas.microsoft.com/office/drawing/2014/main" id="{CC751BE5-8D61-411B-9C56-39C1E4C6FE06}"/>
              </a:ext>
            </a:extLst>
          </p:cNvPr>
          <p:cNvGrpSpPr/>
          <p:nvPr/>
        </p:nvGrpSpPr>
        <p:grpSpPr>
          <a:xfrm rot="5400000">
            <a:off x="11491303" y="5498513"/>
            <a:ext cx="192140" cy="192139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0C15F57-B5C5-4242-BCB2-2171489A36F1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FB69377-4FA3-42F7-BCA3-9F56B5D8EBCF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0CAA0CD-28F5-42C3-AEEC-52AB7874D853}"/>
              </a:ext>
            </a:extLst>
          </p:cNvPr>
          <p:cNvGrpSpPr/>
          <p:nvPr/>
        </p:nvGrpSpPr>
        <p:grpSpPr>
          <a:xfrm>
            <a:off x="7500274" y="2577097"/>
            <a:ext cx="300314" cy="1590428"/>
            <a:chOff x="11694785" y="1722741"/>
            <a:chExt cx="300314" cy="4286128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3EF9D65-A462-4E3C-8E13-4CED05645A9A}"/>
                </a:ext>
              </a:extLst>
            </p:cNvPr>
            <p:cNvSpPr/>
            <p:nvPr/>
          </p:nvSpPr>
          <p:spPr>
            <a:xfrm>
              <a:off x="11756343" y="1801121"/>
              <a:ext cx="180423" cy="414971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DFCDA9F-5A4A-426C-9D5B-2E37BA1B3AA8}"/>
                </a:ext>
              </a:extLst>
            </p:cNvPr>
            <p:cNvSpPr/>
            <p:nvPr/>
          </p:nvSpPr>
          <p:spPr>
            <a:xfrm>
              <a:off x="11762425" y="2185288"/>
              <a:ext cx="174342" cy="153681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Up with solid fill">
              <a:extLst>
                <a:ext uri="{FF2B5EF4-FFF2-40B4-BE49-F238E27FC236}">
                  <a16:creationId xmlns:a16="http://schemas.microsoft.com/office/drawing/2014/main" id="{2EC27F41-4871-4614-93B8-48806E432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623847"/>
            </a:xfrm>
            <a:prstGeom prst="rect">
              <a:avLst/>
            </a:prstGeom>
          </p:spPr>
        </p:pic>
        <p:pic>
          <p:nvPicPr>
            <p:cNvPr id="158" name="Graphic 157" descr="Caret Up with solid fill">
              <a:extLst>
                <a:ext uri="{FF2B5EF4-FFF2-40B4-BE49-F238E27FC236}">
                  <a16:creationId xmlns:a16="http://schemas.microsoft.com/office/drawing/2014/main" id="{27803DF5-8625-4A7D-A8E2-F4EFCF6C0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10800000">
              <a:off x="11694785" y="5546835"/>
              <a:ext cx="300314" cy="462034"/>
            </a:xfrm>
            <a:prstGeom prst="rect">
              <a:avLst/>
            </a:prstGeom>
          </p:spPr>
        </p:pic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36B20A8-5941-4CAD-B069-BBB9ADE1FB0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2181674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8C16485-5B84-44CC-8F08-D032684BEE9F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573311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Graphic 6" descr="Play outline">
            <a:extLst>
              <a:ext uri="{FF2B5EF4-FFF2-40B4-BE49-F238E27FC236}">
                <a16:creationId xmlns:a16="http://schemas.microsoft.com/office/drawing/2014/main" id="{C88D6C8B-7A0E-4085-90AD-5A340E3EE5C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142050" y="2846474"/>
            <a:ext cx="448581" cy="448581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B8C23F5E-04FD-441A-A168-D8A7E40C92E4}"/>
              </a:ext>
            </a:extLst>
          </p:cNvPr>
          <p:cNvSpPr txBox="1"/>
          <p:nvPr/>
        </p:nvSpPr>
        <p:spPr>
          <a:xfrm>
            <a:off x="9057554" y="4830795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 Tower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F04F3AA-8352-468E-AE3F-FF0EBA3C5535}"/>
              </a:ext>
            </a:extLst>
          </p:cNvPr>
          <p:cNvSpPr txBox="1"/>
          <p:nvPr/>
        </p:nvSpPr>
        <p:spPr>
          <a:xfrm>
            <a:off x="9057553" y="1823364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51E865C-7846-4341-AB11-FCF46A4D5A07}"/>
              </a:ext>
            </a:extLst>
          </p:cNvPr>
          <p:cNvSpPr txBox="1"/>
          <p:nvPr/>
        </p:nvSpPr>
        <p:spPr>
          <a:xfrm>
            <a:off x="9067203" y="543201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Spin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4FA3885-58C3-43F7-9C6B-0BB106B9FF90}"/>
              </a:ext>
            </a:extLst>
          </p:cNvPr>
          <p:cNvSpPr txBox="1"/>
          <p:nvPr/>
        </p:nvSpPr>
        <p:spPr>
          <a:xfrm>
            <a:off x="9083643" y="3359957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4D392C0-E60C-4180-B08D-5AA76409FD4A}"/>
              </a:ext>
            </a:extLst>
          </p:cNvPr>
          <p:cNvGrpSpPr/>
          <p:nvPr/>
        </p:nvGrpSpPr>
        <p:grpSpPr>
          <a:xfrm rot="10800000">
            <a:off x="11184711" y="3361624"/>
            <a:ext cx="225020" cy="248092"/>
            <a:chOff x="5929066" y="2881509"/>
            <a:chExt cx="272580" cy="272580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6EF85CC-09A1-40B7-BE5A-2BCBAA293549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7" name="Graphic 166" descr="Caret Down with solid fill">
              <a:extLst>
                <a:ext uri="{FF2B5EF4-FFF2-40B4-BE49-F238E27FC236}">
                  <a16:creationId xmlns:a16="http://schemas.microsoft.com/office/drawing/2014/main" id="{52AE8BD7-EAA9-40C0-8384-7F3ADB20F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68" name="Picture 167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99605AD6-2D37-4DD8-AB8F-0FDDC42C256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655" y="2191473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CB87851D-48A8-4A65-BAD4-9E91F208D77B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7390" t="164" r="9353" b="3414"/>
          <a:stretch/>
        </p:blipFill>
        <p:spPr>
          <a:xfrm>
            <a:off x="9154079" y="3693961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C400152B-DE78-41FB-8DE0-9272ADE385F8}"/>
              </a:ext>
            </a:extLst>
          </p:cNvPr>
          <p:cNvSpPr txBox="1"/>
          <p:nvPr/>
        </p:nvSpPr>
        <p:spPr>
          <a:xfrm>
            <a:off x="9060120" y="2940749"/>
            <a:ext cx="20320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Rating: </a:t>
            </a:r>
            <a:endParaRPr lang="en-GB" sz="105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Graphic 32" descr="Rating 3 Star with solid fill">
            <a:extLst>
              <a:ext uri="{FF2B5EF4-FFF2-40B4-BE49-F238E27FC236}">
                <a16:creationId xmlns:a16="http://schemas.microsoft.com/office/drawing/2014/main" id="{DAF71EC3-4533-4131-8E25-2800994721FD}"/>
              </a:ext>
            </a:extLst>
          </p:cNvPr>
          <p:cNvSpPr/>
          <p:nvPr/>
        </p:nvSpPr>
        <p:spPr>
          <a:xfrm>
            <a:off x="9705798" y="2969113"/>
            <a:ext cx="475571" cy="167574"/>
          </a:xfrm>
          <a:custGeom>
            <a:avLst/>
            <a:gdLst>
              <a:gd name="connsiteX0" fmla="*/ 545628 w 545628"/>
              <a:gd name="connsiteY0" fmla="*/ 68945 h 183852"/>
              <a:gd name="connsiteX1" fmla="*/ 476683 w 545628"/>
              <a:gd name="connsiteY1" fmla="*/ 68945 h 183852"/>
              <a:gd name="connsiteX2" fmla="*/ 453702 w 545628"/>
              <a:gd name="connsiteY2" fmla="*/ 0 h 183852"/>
              <a:gd name="connsiteX3" fmla="*/ 430720 w 545628"/>
              <a:gd name="connsiteY3" fmla="*/ 68945 h 183852"/>
              <a:gd name="connsiteX4" fmla="*/ 364741 w 545628"/>
              <a:gd name="connsiteY4" fmla="*/ 68945 h 183852"/>
              <a:gd name="connsiteX5" fmla="*/ 361775 w 545628"/>
              <a:gd name="connsiteY5" fmla="*/ 68945 h 183852"/>
              <a:gd name="connsiteX6" fmla="*/ 295796 w 545628"/>
              <a:gd name="connsiteY6" fmla="*/ 68945 h 183852"/>
              <a:gd name="connsiteX7" fmla="*/ 272814 w 545628"/>
              <a:gd name="connsiteY7" fmla="*/ 0 h 183852"/>
              <a:gd name="connsiteX8" fmla="*/ 249832 w 545628"/>
              <a:gd name="connsiteY8" fmla="*/ 68945 h 183852"/>
              <a:gd name="connsiteX9" fmla="*/ 183853 w 545628"/>
              <a:gd name="connsiteY9" fmla="*/ 68945 h 183852"/>
              <a:gd name="connsiteX10" fmla="*/ 180888 w 545628"/>
              <a:gd name="connsiteY10" fmla="*/ 68945 h 183852"/>
              <a:gd name="connsiteX11" fmla="*/ 114908 w 545628"/>
              <a:gd name="connsiteY11" fmla="*/ 68945 h 183852"/>
              <a:gd name="connsiteX12" fmla="*/ 91926 w 545628"/>
              <a:gd name="connsiteY12" fmla="*/ 0 h 183852"/>
              <a:gd name="connsiteX13" fmla="*/ 68945 w 545628"/>
              <a:gd name="connsiteY13" fmla="*/ 68945 h 183852"/>
              <a:gd name="connsiteX14" fmla="*/ 0 w 545628"/>
              <a:gd name="connsiteY14" fmla="*/ 68945 h 183852"/>
              <a:gd name="connsiteX15" fmla="*/ 52855 w 545628"/>
              <a:gd name="connsiteY15" fmla="*/ 114908 h 183852"/>
              <a:gd name="connsiteX16" fmla="*/ 32174 w 545628"/>
              <a:gd name="connsiteY16" fmla="*/ 183853 h 183852"/>
              <a:gd name="connsiteX17" fmla="*/ 91926 w 545628"/>
              <a:gd name="connsiteY17" fmla="*/ 142486 h 183852"/>
              <a:gd name="connsiteX18" fmla="*/ 151679 w 545628"/>
              <a:gd name="connsiteY18" fmla="*/ 183853 h 183852"/>
              <a:gd name="connsiteX19" fmla="*/ 130998 w 545628"/>
              <a:gd name="connsiteY19" fmla="*/ 114908 h 183852"/>
              <a:gd name="connsiteX20" fmla="*/ 182370 w 545628"/>
              <a:gd name="connsiteY20" fmla="*/ 70238 h 183852"/>
              <a:gd name="connsiteX21" fmla="*/ 233742 w 545628"/>
              <a:gd name="connsiteY21" fmla="*/ 114908 h 183852"/>
              <a:gd name="connsiteX22" fmla="*/ 213062 w 545628"/>
              <a:gd name="connsiteY22" fmla="*/ 183853 h 183852"/>
              <a:gd name="connsiteX23" fmla="*/ 272814 w 545628"/>
              <a:gd name="connsiteY23" fmla="*/ 142486 h 183852"/>
              <a:gd name="connsiteX24" fmla="*/ 332566 w 545628"/>
              <a:gd name="connsiteY24" fmla="*/ 183853 h 183852"/>
              <a:gd name="connsiteX25" fmla="*/ 311886 w 545628"/>
              <a:gd name="connsiteY25" fmla="*/ 114908 h 183852"/>
              <a:gd name="connsiteX26" fmla="*/ 363258 w 545628"/>
              <a:gd name="connsiteY26" fmla="*/ 70238 h 183852"/>
              <a:gd name="connsiteX27" fmla="*/ 414630 w 545628"/>
              <a:gd name="connsiteY27" fmla="*/ 114908 h 183852"/>
              <a:gd name="connsiteX28" fmla="*/ 393949 w 545628"/>
              <a:gd name="connsiteY28" fmla="*/ 183853 h 183852"/>
              <a:gd name="connsiteX29" fmla="*/ 453702 w 545628"/>
              <a:gd name="connsiteY29" fmla="*/ 142486 h 183852"/>
              <a:gd name="connsiteX30" fmla="*/ 513454 w 545628"/>
              <a:gd name="connsiteY30" fmla="*/ 183853 h 183852"/>
              <a:gd name="connsiteX31" fmla="*/ 492773 w 545628"/>
              <a:gd name="connsiteY31" fmla="*/ 114908 h 183852"/>
              <a:gd name="connsiteX32" fmla="*/ 545628 w 545628"/>
              <a:gd name="connsiteY32" fmla="*/ 68945 h 18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45628" h="183852">
                <a:moveTo>
                  <a:pt x="545628" y="68945"/>
                </a:moveTo>
                <a:lnTo>
                  <a:pt x="476683" y="68945"/>
                </a:lnTo>
                <a:lnTo>
                  <a:pt x="453702" y="0"/>
                </a:lnTo>
                <a:lnTo>
                  <a:pt x="430720" y="68945"/>
                </a:lnTo>
                <a:lnTo>
                  <a:pt x="364741" y="68945"/>
                </a:lnTo>
                <a:lnTo>
                  <a:pt x="361775" y="68945"/>
                </a:lnTo>
                <a:lnTo>
                  <a:pt x="295796" y="68945"/>
                </a:lnTo>
                <a:lnTo>
                  <a:pt x="272814" y="0"/>
                </a:lnTo>
                <a:lnTo>
                  <a:pt x="249832" y="68945"/>
                </a:lnTo>
                <a:lnTo>
                  <a:pt x="183853" y="68945"/>
                </a:lnTo>
                <a:lnTo>
                  <a:pt x="180888" y="68945"/>
                </a:lnTo>
                <a:lnTo>
                  <a:pt x="114908" y="68945"/>
                </a:lnTo>
                <a:lnTo>
                  <a:pt x="91926" y="0"/>
                </a:lnTo>
                <a:lnTo>
                  <a:pt x="68945" y="68945"/>
                </a:lnTo>
                <a:lnTo>
                  <a:pt x="0" y="68945"/>
                </a:lnTo>
                <a:lnTo>
                  <a:pt x="52855" y="114908"/>
                </a:lnTo>
                <a:lnTo>
                  <a:pt x="32174" y="183853"/>
                </a:lnTo>
                <a:lnTo>
                  <a:pt x="91926" y="142486"/>
                </a:lnTo>
                <a:lnTo>
                  <a:pt x="151679" y="183853"/>
                </a:lnTo>
                <a:lnTo>
                  <a:pt x="130998" y="114908"/>
                </a:lnTo>
                <a:lnTo>
                  <a:pt x="182370" y="70238"/>
                </a:lnTo>
                <a:lnTo>
                  <a:pt x="233742" y="114908"/>
                </a:lnTo>
                <a:lnTo>
                  <a:pt x="213062" y="183853"/>
                </a:lnTo>
                <a:lnTo>
                  <a:pt x="272814" y="142486"/>
                </a:lnTo>
                <a:lnTo>
                  <a:pt x="332566" y="183853"/>
                </a:lnTo>
                <a:lnTo>
                  <a:pt x="311886" y="114908"/>
                </a:lnTo>
                <a:lnTo>
                  <a:pt x="363258" y="70238"/>
                </a:lnTo>
                <a:lnTo>
                  <a:pt x="414630" y="114908"/>
                </a:lnTo>
                <a:lnTo>
                  <a:pt x="393949" y="183853"/>
                </a:lnTo>
                <a:lnTo>
                  <a:pt x="453702" y="142486"/>
                </a:lnTo>
                <a:lnTo>
                  <a:pt x="513454" y="183853"/>
                </a:lnTo>
                <a:lnTo>
                  <a:pt x="492773" y="114908"/>
                </a:lnTo>
                <a:lnTo>
                  <a:pt x="545628" y="68945"/>
                </a:lnTo>
                <a:close/>
              </a:path>
            </a:pathLst>
          </a:custGeom>
          <a:solidFill>
            <a:srgbClr val="EE3F03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72" name="Graphic 32" descr="Rating 3 Star with solid fill">
            <a:extLst>
              <a:ext uri="{FF2B5EF4-FFF2-40B4-BE49-F238E27FC236}">
                <a16:creationId xmlns:a16="http://schemas.microsoft.com/office/drawing/2014/main" id="{956C60BF-6603-4B88-81C3-EEDF09820D24}"/>
              </a:ext>
            </a:extLst>
          </p:cNvPr>
          <p:cNvSpPr/>
          <p:nvPr/>
        </p:nvSpPr>
        <p:spPr>
          <a:xfrm>
            <a:off x="10188419" y="2963834"/>
            <a:ext cx="475571" cy="167574"/>
          </a:xfrm>
          <a:custGeom>
            <a:avLst/>
            <a:gdLst>
              <a:gd name="connsiteX0" fmla="*/ 545628 w 545628"/>
              <a:gd name="connsiteY0" fmla="*/ 68945 h 183852"/>
              <a:gd name="connsiteX1" fmla="*/ 476683 w 545628"/>
              <a:gd name="connsiteY1" fmla="*/ 68945 h 183852"/>
              <a:gd name="connsiteX2" fmla="*/ 453702 w 545628"/>
              <a:gd name="connsiteY2" fmla="*/ 0 h 183852"/>
              <a:gd name="connsiteX3" fmla="*/ 430720 w 545628"/>
              <a:gd name="connsiteY3" fmla="*/ 68945 h 183852"/>
              <a:gd name="connsiteX4" fmla="*/ 364741 w 545628"/>
              <a:gd name="connsiteY4" fmla="*/ 68945 h 183852"/>
              <a:gd name="connsiteX5" fmla="*/ 361775 w 545628"/>
              <a:gd name="connsiteY5" fmla="*/ 68945 h 183852"/>
              <a:gd name="connsiteX6" fmla="*/ 295796 w 545628"/>
              <a:gd name="connsiteY6" fmla="*/ 68945 h 183852"/>
              <a:gd name="connsiteX7" fmla="*/ 272814 w 545628"/>
              <a:gd name="connsiteY7" fmla="*/ 0 h 183852"/>
              <a:gd name="connsiteX8" fmla="*/ 249832 w 545628"/>
              <a:gd name="connsiteY8" fmla="*/ 68945 h 183852"/>
              <a:gd name="connsiteX9" fmla="*/ 183853 w 545628"/>
              <a:gd name="connsiteY9" fmla="*/ 68945 h 183852"/>
              <a:gd name="connsiteX10" fmla="*/ 180888 w 545628"/>
              <a:gd name="connsiteY10" fmla="*/ 68945 h 183852"/>
              <a:gd name="connsiteX11" fmla="*/ 114908 w 545628"/>
              <a:gd name="connsiteY11" fmla="*/ 68945 h 183852"/>
              <a:gd name="connsiteX12" fmla="*/ 91926 w 545628"/>
              <a:gd name="connsiteY12" fmla="*/ 0 h 183852"/>
              <a:gd name="connsiteX13" fmla="*/ 68945 w 545628"/>
              <a:gd name="connsiteY13" fmla="*/ 68945 h 183852"/>
              <a:gd name="connsiteX14" fmla="*/ 0 w 545628"/>
              <a:gd name="connsiteY14" fmla="*/ 68945 h 183852"/>
              <a:gd name="connsiteX15" fmla="*/ 52855 w 545628"/>
              <a:gd name="connsiteY15" fmla="*/ 114908 h 183852"/>
              <a:gd name="connsiteX16" fmla="*/ 32174 w 545628"/>
              <a:gd name="connsiteY16" fmla="*/ 183853 h 183852"/>
              <a:gd name="connsiteX17" fmla="*/ 91926 w 545628"/>
              <a:gd name="connsiteY17" fmla="*/ 142486 h 183852"/>
              <a:gd name="connsiteX18" fmla="*/ 151679 w 545628"/>
              <a:gd name="connsiteY18" fmla="*/ 183853 h 183852"/>
              <a:gd name="connsiteX19" fmla="*/ 130998 w 545628"/>
              <a:gd name="connsiteY19" fmla="*/ 114908 h 183852"/>
              <a:gd name="connsiteX20" fmla="*/ 182370 w 545628"/>
              <a:gd name="connsiteY20" fmla="*/ 70238 h 183852"/>
              <a:gd name="connsiteX21" fmla="*/ 233742 w 545628"/>
              <a:gd name="connsiteY21" fmla="*/ 114908 h 183852"/>
              <a:gd name="connsiteX22" fmla="*/ 213062 w 545628"/>
              <a:gd name="connsiteY22" fmla="*/ 183853 h 183852"/>
              <a:gd name="connsiteX23" fmla="*/ 272814 w 545628"/>
              <a:gd name="connsiteY23" fmla="*/ 142486 h 183852"/>
              <a:gd name="connsiteX24" fmla="*/ 332566 w 545628"/>
              <a:gd name="connsiteY24" fmla="*/ 183853 h 183852"/>
              <a:gd name="connsiteX25" fmla="*/ 311886 w 545628"/>
              <a:gd name="connsiteY25" fmla="*/ 114908 h 183852"/>
              <a:gd name="connsiteX26" fmla="*/ 363258 w 545628"/>
              <a:gd name="connsiteY26" fmla="*/ 70238 h 183852"/>
              <a:gd name="connsiteX27" fmla="*/ 414630 w 545628"/>
              <a:gd name="connsiteY27" fmla="*/ 114908 h 183852"/>
              <a:gd name="connsiteX28" fmla="*/ 393949 w 545628"/>
              <a:gd name="connsiteY28" fmla="*/ 183853 h 183852"/>
              <a:gd name="connsiteX29" fmla="*/ 453702 w 545628"/>
              <a:gd name="connsiteY29" fmla="*/ 142486 h 183852"/>
              <a:gd name="connsiteX30" fmla="*/ 513454 w 545628"/>
              <a:gd name="connsiteY30" fmla="*/ 183853 h 183852"/>
              <a:gd name="connsiteX31" fmla="*/ 492773 w 545628"/>
              <a:gd name="connsiteY31" fmla="*/ 114908 h 183852"/>
              <a:gd name="connsiteX32" fmla="*/ 545628 w 545628"/>
              <a:gd name="connsiteY32" fmla="*/ 68945 h 18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45628" h="183852">
                <a:moveTo>
                  <a:pt x="545628" y="68945"/>
                </a:moveTo>
                <a:lnTo>
                  <a:pt x="476683" y="68945"/>
                </a:lnTo>
                <a:lnTo>
                  <a:pt x="453702" y="0"/>
                </a:lnTo>
                <a:lnTo>
                  <a:pt x="430720" y="68945"/>
                </a:lnTo>
                <a:lnTo>
                  <a:pt x="364741" y="68945"/>
                </a:lnTo>
                <a:lnTo>
                  <a:pt x="361775" y="68945"/>
                </a:lnTo>
                <a:lnTo>
                  <a:pt x="295796" y="68945"/>
                </a:lnTo>
                <a:lnTo>
                  <a:pt x="272814" y="0"/>
                </a:lnTo>
                <a:lnTo>
                  <a:pt x="249832" y="68945"/>
                </a:lnTo>
                <a:lnTo>
                  <a:pt x="183853" y="68945"/>
                </a:lnTo>
                <a:lnTo>
                  <a:pt x="180888" y="68945"/>
                </a:lnTo>
                <a:lnTo>
                  <a:pt x="114908" y="68945"/>
                </a:lnTo>
                <a:lnTo>
                  <a:pt x="91926" y="0"/>
                </a:lnTo>
                <a:lnTo>
                  <a:pt x="68945" y="68945"/>
                </a:lnTo>
                <a:lnTo>
                  <a:pt x="0" y="68945"/>
                </a:lnTo>
                <a:lnTo>
                  <a:pt x="52855" y="114908"/>
                </a:lnTo>
                <a:lnTo>
                  <a:pt x="32174" y="183853"/>
                </a:lnTo>
                <a:lnTo>
                  <a:pt x="91926" y="142486"/>
                </a:lnTo>
                <a:lnTo>
                  <a:pt x="151679" y="183853"/>
                </a:lnTo>
                <a:lnTo>
                  <a:pt x="130998" y="114908"/>
                </a:lnTo>
                <a:lnTo>
                  <a:pt x="182370" y="70238"/>
                </a:lnTo>
                <a:lnTo>
                  <a:pt x="233742" y="114908"/>
                </a:lnTo>
                <a:lnTo>
                  <a:pt x="213062" y="183853"/>
                </a:lnTo>
                <a:lnTo>
                  <a:pt x="272814" y="142486"/>
                </a:lnTo>
                <a:lnTo>
                  <a:pt x="332566" y="183853"/>
                </a:lnTo>
                <a:lnTo>
                  <a:pt x="311886" y="114908"/>
                </a:lnTo>
                <a:lnTo>
                  <a:pt x="363258" y="70238"/>
                </a:lnTo>
                <a:lnTo>
                  <a:pt x="414630" y="114908"/>
                </a:lnTo>
                <a:lnTo>
                  <a:pt x="393949" y="183853"/>
                </a:lnTo>
                <a:lnTo>
                  <a:pt x="453702" y="142486"/>
                </a:lnTo>
                <a:lnTo>
                  <a:pt x="513454" y="183853"/>
                </a:lnTo>
                <a:lnTo>
                  <a:pt x="492773" y="114908"/>
                </a:lnTo>
                <a:lnTo>
                  <a:pt x="545628" y="68945"/>
                </a:lnTo>
                <a:close/>
              </a:path>
            </a:pathLst>
          </a:custGeom>
          <a:solidFill>
            <a:srgbClr val="EE3F03"/>
          </a:soli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7C052C-4136-4248-80E4-3C695D4A04D0}"/>
              </a:ext>
            </a:extLst>
          </p:cNvPr>
          <p:cNvGrpSpPr/>
          <p:nvPr/>
        </p:nvGrpSpPr>
        <p:grpSpPr>
          <a:xfrm>
            <a:off x="9051663" y="4486447"/>
            <a:ext cx="2032068" cy="415498"/>
            <a:chOff x="9051663" y="4486447"/>
            <a:chExt cx="2032068" cy="415498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FECB47AB-8C4E-40DF-A319-7E404858E257}"/>
                </a:ext>
              </a:extLst>
            </p:cNvPr>
            <p:cNvSpPr txBox="1"/>
            <p:nvPr/>
          </p:nvSpPr>
          <p:spPr>
            <a:xfrm>
              <a:off x="9051663" y="4486447"/>
              <a:ext cx="20320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Rating: 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Graphic 27" descr="Rating Star with solid fill">
              <a:extLst>
                <a:ext uri="{FF2B5EF4-FFF2-40B4-BE49-F238E27FC236}">
                  <a16:creationId xmlns:a16="http://schemas.microsoft.com/office/drawing/2014/main" id="{9AC1EB57-E799-4578-B37C-20674A7F5A1F}"/>
                </a:ext>
              </a:extLst>
            </p:cNvPr>
            <p:cNvSpPr/>
            <p:nvPr/>
          </p:nvSpPr>
          <p:spPr>
            <a:xfrm>
              <a:off x="10182111" y="4520859"/>
              <a:ext cx="490757" cy="163821"/>
            </a:xfrm>
            <a:custGeom>
              <a:avLst/>
              <a:gdLst>
                <a:gd name="connsiteX0" fmla="*/ 51673 w 876299"/>
                <a:gd name="connsiteY0" fmla="*/ 295275 h 295275"/>
                <a:gd name="connsiteX1" fmla="*/ 147638 w 876299"/>
                <a:gd name="connsiteY1" fmla="*/ 228838 h 295275"/>
                <a:gd name="connsiteX2" fmla="*/ 243602 w 876299"/>
                <a:gd name="connsiteY2" fmla="*/ 295275 h 295275"/>
                <a:gd name="connsiteX3" fmla="*/ 210388 w 876299"/>
                <a:gd name="connsiteY3" fmla="*/ 184556 h 295275"/>
                <a:gd name="connsiteX4" fmla="*/ 292894 w 876299"/>
                <a:gd name="connsiteY4" fmla="*/ 112814 h 295275"/>
                <a:gd name="connsiteX5" fmla="*/ 375399 w 876299"/>
                <a:gd name="connsiteY5" fmla="*/ 184556 h 295275"/>
                <a:gd name="connsiteX6" fmla="*/ 342186 w 876299"/>
                <a:gd name="connsiteY6" fmla="*/ 295275 h 295275"/>
                <a:gd name="connsiteX7" fmla="*/ 438150 w 876299"/>
                <a:gd name="connsiteY7" fmla="*/ 228838 h 295275"/>
                <a:gd name="connsiteX8" fmla="*/ 534114 w 876299"/>
                <a:gd name="connsiteY8" fmla="*/ 295275 h 295275"/>
                <a:gd name="connsiteX9" fmla="*/ 500901 w 876299"/>
                <a:gd name="connsiteY9" fmla="*/ 184556 h 295275"/>
                <a:gd name="connsiteX10" fmla="*/ 583406 w 876299"/>
                <a:gd name="connsiteY10" fmla="*/ 112814 h 295275"/>
                <a:gd name="connsiteX11" fmla="*/ 665912 w 876299"/>
                <a:gd name="connsiteY11" fmla="*/ 184556 h 295275"/>
                <a:gd name="connsiteX12" fmla="*/ 632698 w 876299"/>
                <a:gd name="connsiteY12" fmla="*/ 295275 h 295275"/>
                <a:gd name="connsiteX13" fmla="*/ 728662 w 876299"/>
                <a:gd name="connsiteY13" fmla="*/ 228838 h 295275"/>
                <a:gd name="connsiteX14" fmla="*/ 824627 w 876299"/>
                <a:gd name="connsiteY14" fmla="*/ 295275 h 295275"/>
                <a:gd name="connsiteX15" fmla="*/ 791404 w 876299"/>
                <a:gd name="connsiteY15" fmla="*/ 184556 h 295275"/>
                <a:gd name="connsiteX16" fmla="*/ 876300 w 876299"/>
                <a:gd name="connsiteY16" fmla="*/ 110738 h 295275"/>
                <a:gd name="connsiteX17" fmla="*/ 765572 w 876299"/>
                <a:gd name="connsiteY17" fmla="*/ 110738 h 295275"/>
                <a:gd name="connsiteX18" fmla="*/ 728662 w 876299"/>
                <a:gd name="connsiteY18" fmla="*/ 0 h 295275"/>
                <a:gd name="connsiteX19" fmla="*/ 691753 w 876299"/>
                <a:gd name="connsiteY19" fmla="*/ 110738 h 295275"/>
                <a:gd name="connsiteX20" fmla="*/ 475059 w 876299"/>
                <a:gd name="connsiteY20" fmla="*/ 110738 h 295275"/>
                <a:gd name="connsiteX21" fmla="*/ 438150 w 876299"/>
                <a:gd name="connsiteY21" fmla="*/ 0 h 295275"/>
                <a:gd name="connsiteX22" fmla="*/ 401241 w 876299"/>
                <a:gd name="connsiteY22" fmla="*/ 110738 h 295275"/>
                <a:gd name="connsiteX23" fmla="*/ 184547 w 876299"/>
                <a:gd name="connsiteY23" fmla="*/ 110738 h 295275"/>
                <a:gd name="connsiteX24" fmla="*/ 147638 w 876299"/>
                <a:gd name="connsiteY24" fmla="*/ 0 h 295275"/>
                <a:gd name="connsiteX25" fmla="*/ 110728 w 876299"/>
                <a:gd name="connsiteY25" fmla="*/ 110738 h 295275"/>
                <a:gd name="connsiteX26" fmla="*/ 0 w 876299"/>
                <a:gd name="connsiteY26" fmla="*/ 110738 h 295275"/>
                <a:gd name="connsiteX27" fmla="*/ 84887 w 876299"/>
                <a:gd name="connsiteY27" fmla="*/ 184556 h 295275"/>
                <a:gd name="connsiteX28" fmla="*/ 691753 w 876299"/>
                <a:gd name="connsiteY28" fmla="*/ 129778 h 295275"/>
                <a:gd name="connsiteX29" fmla="*/ 705479 w 876299"/>
                <a:gd name="connsiteY29" fmla="*/ 129778 h 295275"/>
                <a:gd name="connsiteX30" fmla="*/ 709822 w 876299"/>
                <a:gd name="connsiteY30" fmla="*/ 116757 h 295275"/>
                <a:gd name="connsiteX31" fmla="*/ 728662 w 876299"/>
                <a:gd name="connsiteY31" fmla="*/ 60246 h 295275"/>
                <a:gd name="connsiteX32" fmla="*/ 747503 w 876299"/>
                <a:gd name="connsiteY32" fmla="*/ 116757 h 295275"/>
                <a:gd name="connsiteX33" fmla="*/ 751837 w 876299"/>
                <a:gd name="connsiteY33" fmla="*/ 129778 h 295275"/>
                <a:gd name="connsiteX34" fmla="*/ 825360 w 876299"/>
                <a:gd name="connsiteY34" fmla="*/ 129778 h 295275"/>
                <a:gd name="connsiteX35" fmla="*/ 778907 w 876299"/>
                <a:gd name="connsiteY35" fmla="*/ 170174 h 295275"/>
                <a:gd name="connsiteX36" fmla="*/ 769630 w 876299"/>
                <a:gd name="connsiteY36" fmla="*/ 178241 h 295275"/>
                <a:gd name="connsiteX37" fmla="*/ 773163 w 876299"/>
                <a:gd name="connsiteY37" fmla="*/ 190024 h 295275"/>
                <a:gd name="connsiteX38" fmla="*/ 790747 w 876299"/>
                <a:gd name="connsiteY38" fmla="*/ 248650 h 295275"/>
                <a:gd name="connsiteX39" fmla="*/ 739502 w 876299"/>
                <a:gd name="connsiteY39" fmla="*/ 213179 h 295275"/>
                <a:gd name="connsiteX40" fmla="*/ 728662 w 876299"/>
                <a:gd name="connsiteY40" fmla="*/ 205673 h 295275"/>
                <a:gd name="connsiteX41" fmla="*/ 717814 w 876299"/>
                <a:gd name="connsiteY41" fmla="*/ 213179 h 295275"/>
                <a:gd name="connsiteX42" fmla="*/ 666569 w 876299"/>
                <a:gd name="connsiteY42" fmla="*/ 248650 h 295275"/>
                <a:gd name="connsiteX43" fmla="*/ 684162 w 876299"/>
                <a:gd name="connsiteY43" fmla="*/ 190024 h 295275"/>
                <a:gd name="connsiteX44" fmla="*/ 687696 w 876299"/>
                <a:gd name="connsiteY44" fmla="*/ 178241 h 295275"/>
                <a:gd name="connsiteX45" fmla="*/ 678418 w 876299"/>
                <a:gd name="connsiteY45" fmla="*/ 170174 h 295275"/>
                <a:gd name="connsiteX46" fmla="*/ 631965 w 876299"/>
                <a:gd name="connsiteY46" fmla="*/ 12977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76299" h="295275">
                  <a:moveTo>
                    <a:pt x="51673" y="295275"/>
                  </a:moveTo>
                  <a:lnTo>
                    <a:pt x="147638" y="228838"/>
                  </a:lnTo>
                  <a:lnTo>
                    <a:pt x="243602" y="295275"/>
                  </a:lnTo>
                  <a:lnTo>
                    <a:pt x="210388" y="184556"/>
                  </a:lnTo>
                  <a:lnTo>
                    <a:pt x="292894" y="112814"/>
                  </a:lnTo>
                  <a:lnTo>
                    <a:pt x="375399" y="184556"/>
                  </a:lnTo>
                  <a:lnTo>
                    <a:pt x="342186" y="295275"/>
                  </a:lnTo>
                  <a:lnTo>
                    <a:pt x="438150" y="228838"/>
                  </a:lnTo>
                  <a:lnTo>
                    <a:pt x="534114" y="295275"/>
                  </a:lnTo>
                  <a:lnTo>
                    <a:pt x="500901" y="184556"/>
                  </a:lnTo>
                  <a:lnTo>
                    <a:pt x="583406" y="112814"/>
                  </a:lnTo>
                  <a:lnTo>
                    <a:pt x="665912" y="184556"/>
                  </a:lnTo>
                  <a:lnTo>
                    <a:pt x="632698" y="295275"/>
                  </a:lnTo>
                  <a:lnTo>
                    <a:pt x="728662" y="228838"/>
                  </a:lnTo>
                  <a:lnTo>
                    <a:pt x="824627" y="295275"/>
                  </a:lnTo>
                  <a:lnTo>
                    <a:pt x="791404" y="184556"/>
                  </a:lnTo>
                  <a:lnTo>
                    <a:pt x="876300" y="110738"/>
                  </a:lnTo>
                  <a:lnTo>
                    <a:pt x="765572" y="110738"/>
                  </a:lnTo>
                  <a:lnTo>
                    <a:pt x="728662" y="0"/>
                  </a:lnTo>
                  <a:lnTo>
                    <a:pt x="691753" y="110738"/>
                  </a:lnTo>
                  <a:lnTo>
                    <a:pt x="475059" y="110738"/>
                  </a:lnTo>
                  <a:lnTo>
                    <a:pt x="438150" y="0"/>
                  </a:lnTo>
                  <a:lnTo>
                    <a:pt x="401241" y="110738"/>
                  </a:lnTo>
                  <a:lnTo>
                    <a:pt x="184547" y="110738"/>
                  </a:lnTo>
                  <a:lnTo>
                    <a:pt x="147638" y="0"/>
                  </a:lnTo>
                  <a:lnTo>
                    <a:pt x="110728" y="110738"/>
                  </a:lnTo>
                  <a:lnTo>
                    <a:pt x="0" y="110738"/>
                  </a:lnTo>
                  <a:lnTo>
                    <a:pt x="84887" y="184556"/>
                  </a:lnTo>
                  <a:close/>
                  <a:moveTo>
                    <a:pt x="691753" y="129778"/>
                  </a:moveTo>
                  <a:lnTo>
                    <a:pt x="705479" y="129778"/>
                  </a:lnTo>
                  <a:lnTo>
                    <a:pt x="709822" y="116757"/>
                  </a:lnTo>
                  <a:lnTo>
                    <a:pt x="728662" y="60246"/>
                  </a:lnTo>
                  <a:lnTo>
                    <a:pt x="747503" y="116757"/>
                  </a:lnTo>
                  <a:lnTo>
                    <a:pt x="751837" y="129778"/>
                  </a:lnTo>
                  <a:lnTo>
                    <a:pt x="825360" y="129778"/>
                  </a:lnTo>
                  <a:lnTo>
                    <a:pt x="778907" y="170174"/>
                  </a:lnTo>
                  <a:lnTo>
                    <a:pt x="769630" y="178241"/>
                  </a:lnTo>
                  <a:lnTo>
                    <a:pt x="773163" y="190024"/>
                  </a:lnTo>
                  <a:lnTo>
                    <a:pt x="790747" y="248650"/>
                  </a:lnTo>
                  <a:lnTo>
                    <a:pt x="739502" y="213179"/>
                  </a:lnTo>
                  <a:lnTo>
                    <a:pt x="728662" y="205673"/>
                  </a:lnTo>
                  <a:lnTo>
                    <a:pt x="717814" y="213179"/>
                  </a:lnTo>
                  <a:lnTo>
                    <a:pt x="666569" y="248650"/>
                  </a:lnTo>
                  <a:lnTo>
                    <a:pt x="684162" y="190024"/>
                  </a:lnTo>
                  <a:lnTo>
                    <a:pt x="687696" y="178241"/>
                  </a:lnTo>
                  <a:lnTo>
                    <a:pt x="678418" y="170174"/>
                  </a:lnTo>
                  <a:lnTo>
                    <a:pt x="631965" y="129778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73" name="Graphic 32" descr="Rating 3 Star with solid fill">
              <a:extLst>
                <a:ext uri="{FF2B5EF4-FFF2-40B4-BE49-F238E27FC236}">
                  <a16:creationId xmlns:a16="http://schemas.microsoft.com/office/drawing/2014/main" id="{B5BE3117-6A52-4D80-9EB4-0294C7D76EB4}"/>
                </a:ext>
              </a:extLst>
            </p:cNvPr>
            <p:cNvSpPr/>
            <p:nvPr/>
          </p:nvSpPr>
          <p:spPr>
            <a:xfrm>
              <a:off x="9701988" y="4517106"/>
              <a:ext cx="475571" cy="167574"/>
            </a:xfrm>
            <a:custGeom>
              <a:avLst/>
              <a:gdLst>
                <a:gd name="connsiteX0" fmla="*/ 545628 w 545628"/>
                <a:gd name="connsiteY0" fmla="*/ 68945 h 183852"/>
                <a:gd name="connsiteX1" fmla="*/ 476683 w 545628"/>
                <a:gd name="connsiteY1" fmla="*/ 68945 h 183852"/>
                <a:gd name="connsiteX2" fmla="*/ 453702 w 545628"/>
                <a:gd name="connsiteY2" fmla="*/ 0 h 183852"/>
                <a:gd name="connsiteX3" fmla="*/ 430720 w 545628"/>
                <a:gd name="connsiteY3" fmla="*/ 68945 h 183852"/>
                <a:gd name="connsiteX4" fmla="*/ 364741 w 545628"/>
                <a:gd name="connsiteY4" fmla="*/ 68945 h 183852"/>
                <a:gd name="connsiteX5" fmla="*/ 361775 w 545628"/>
                <a:gd name="connsiteY5" fmla="*/ 68945 h 183852"/>
                <a:gd name="connsiteX6" fmla="*/ 295796 w 545628"/>
                <a:gd name="connsiteY6" fmla="*/ 68945 h 183852"/>
                <a:gd name="connsiteX7" fmla="*/ 272814 w 545628"/>
                <a:gd name="connsiteY7" fmla="*/ 0 h 183852"/>
                <a:gd name="connsiteX8" fmla="*/ 249832 w 545628"/>
                <a:gd name="connsiteY8" fmla="*/ 68945 h 183852"/>
                <a:gd name="connsiteX9" fmla="*/ 183853 w 545628"/>
                <a:gd name="connsiteY9" fmla="*/ 68945 h 183852"/>
                <a:gd name="connsiteX10" fmla="*/ 180888 w 545628"/>
                <a:gd name="connsiteY10" fmla="*/ 68945 h 183852"/>
                <a:gd name="connsiteX11" fmla="*/ 114908 w 545628"/>
                <a:gd name="connsiteY11" fmla="*/ 68945 h 183852"/>
                <a:gd name="connsiteX12" fmla="*/ 91926 w 545628"/>
                <a:gd name="connsiteY12" fmla="*/ 0 h 183852"/>
                <a:gd name="connsiteX13" fmla="*/ 68945 w 545628"/>
                <a:gd name="connsiteY13" fmla="*/ 68945 h 183852"/>
                <a:gd name="connsiteX14" fmla="*/ 0 w 545628"/>
                <a:gd name="connsiteY14" fmla="*/ 68945 h 183852"/>
                <a:gd name="connsiteX15" fmla="*/ 52855 w 545628"/>
                <a:gd name="connsiteY15" fmla="*/ 114908 h 183852"/>
                <a:gd name="connsiteX16" fmla="*/ 32174 w 545628"/>
                <a:gd name="connsiteY16" fmla="*/ 183853 h 183852"/>
                <a:gd name="connsiteX17" fmla="*/ 91926 w 545628"/>
                <a:gd name="connsiteY17" fmla="*/ 142486 h 183852"/>
                <a:gd name="connsiteX18" fmla="*/ 151679 w 545628"/>
                <a:gd name="connsiteY18" fmla="*/ 183853 h 183852"/>
                <a:gd name="connsiteX19" fmla="*/ 130998 w 545628"/>
                <a:gd name="connsiteY19" fmla="*/ 114908 h 183852"/>
                <a:gd name="connsiteX20" fmla="*/ 182370 w 545628"/>
                <a:gd name="connsiteY20" fmla="*/ 70238 h 183852"/>
                <a:gd name="connsiteX21" fmla="*/ 233742 w 545628"/>
                <a:gd name="connsiteY21" fmla="*/ 114908 h 183852"/>
                <a:gd name="connsiteX22" fmla="*/ 213062 w 545628"/>
                <a:gd name="connsiteY22" fmla="*/ 183853 h 183852"/>
                <a:gd name="connsiteX23" fmla="*/ 272814 w 545628"/>
                <a:gd name="connsiteY23" fmla="*/ 142486 h 183852"/>
                <a:gd name="connsiteX24" fmla="*/ 332566 w 545628"/>
                <a:gd name="connsiteY24" fmla="*/ 183853 h 183852"/>
                <a:gd name="connsiteX25" fmla="*/ 311886 w 545628"/>
                <a:gd name="connsiteY25" fmla="*/ 114908 h 183852"/>
                <a:gd name="connsiteX26" fmla="*/ 363258 w 545628"/>
                <a:gd name="connsiteY26" fmla="*/ 70238 h 183852"/>
                <a:gd name="connsiteX27" fmla="*/ 414630 w 545628"/>
                <a:gd name="connsiteY27" fmla="*/ 114908 h 183852"/>
                <a:gd name="connsiteX28" fmla="*/ 393949 w 545628"/>
                <a:gd name="connsiteY28" fmla="*/ 183853 h 183852"/>
                <a:gd name="connsiteX29" fmla="*/ 453702 w 545628"/>
                <a:gd name="connsiteY29" fmla="*/ 142486 h 183852"/>
                <a:gd name="connsiteX30" fmla="*/ 513454 w 545628"/>
                <a:gd name="connsiteY30" fmla="*/ 183853 h 183852"/>
                <a:gd name="connsiteX31" fmla="*/ 492773 w 545628"/>
                <a:gd name="connsiteY31" fmla="*/ 114908 h 183852"/>
                <a:gd name="connsiteX32" fmla="*/ 545628 w 545628"/>
                <a:gd name="connsiteY32" fmla="*/ 68945 h 18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5628" h="183852">
                  <a:moveTo>
                    <a:pt x="545628" y="68945"/>
                  </a:moveTo>
                  <a:lnTo>
                    <a:pt x="476683" y="68945"/>
                  </a:lnTo>
                  <a:lnTo>
                    <a:pt x="453702" y="0"/>
                  </a:lnTo>
                  <a:lnTo>
                    <a:pt x="430720" y="68945"/>
                  </a:lnTo>
                  <a:lnTo>
                    <a:pt x="364741" y="68945"/>
                  </a:lnTo>
                  <a:lnTo>
                    <a:pt x="361775" y="68945"/>
                  </a:lnTo>
                  <a:lnTo>
                    <a:pt x="295796" y="68945"/>
                  </a:lnTo>
                  <a:lnTo>
                    <a:pt x="272814" y="0"/>
                  </a:lnTo>
                  <a:lnTo>
                    <a:pt x="249832" y="68945"/>
                  </a:lnTo>
                  <a:lnTo>
                    <a:pt x="183853" y="68945"/>
                  </a:lnTo>
                  <a:lnTo>
                    <a:pt x="180888" y="68945"/>
                  </a:lnTo>
                  <a:lnTo>
                    <a:pt x="114908" y="68945"/>
                  </a:lnTo>
                  <a:lnTo>
                    <a:pt x="91926" y="0"/>
                  </a:lnTo>
                  <a:lnTo>
                    <a:pt x="68945" y="68945"/>
                  </a:lnTo>
                  <a:lnTo>
                    <a:pt x="0" y="68945"/>
                  </a:lnTo>
                  <a:lnTo>
                    <a:pt x="52855" y="114908"/>
                  </a:lnTo>
                  <a:lnTo>
                    <a:pt x="32174" y="183853"/>
                  </a:lnTo>
                  <a:lnTo>
                    <a:pt x="91926" y="142486"/>
                  </a:lnTo>
                  <a:lnTo>
                    <a:pt x="151679" y="183853"/>
                  </a:lnTo>
                  <a:lnTo>
                    <a:pt x="130998" y="114908"/>
                  </a:lnTo>
                  <a:lnTo>
                    <a:pt x="182370" y="70238"/>
                  </a:lnTo>
                  <a:lnTo>
                    <a:pt x="233742" y="114908"/>
                  </a:lnTo>
                  <a:lnTo>
                    <a:pt x="213062" y="183853"/>
                  </a:lnTo>
                  <a:lnTo>
                    <a:pt x="272814" y="142486"/>
                  </a:lnTo>
                  <a:lnTo>
                    <a:pt x="332566" y="183853"/>
                  </a:lnTo>
                  <a:lnTo>
                    <a:pt x="311886" y="114908"/>
                  </a:lnTo>
                  <a:lnTo>
                    <a:pt x="363258" y="70238"/>
                  </a:lnTo>
                  <a:lnTo>
                    <a:pt x="414630" y="114908"/>
                  </a:lnTo>
                  <a:lnTo>
                    <a:pt x="393949" y="183853"/>
                  </a:lnTo>
                  <a:lnTo>
                    <a:pt x="453702" y="142486"/>
                  </a:lnTo>
                  <a:lnTo>
                    <a:pt x="513454" y="183853"/>
                  </a:lnTo>
                  <a:lnTo>
                    <a:pt x="492773" y="114908"/>
                  </a:lnTo>
                  <a:lnTo>
                    <a:pt x="545628" y="68945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18ECD8B-5C61-4E61-B78B-58B00674919E}"/>
              </a:ext>
            </a:extLst>
          </p:cNvPr>
          <p:cNvGrpSpPr/>
          <p:nvPr/>
        </p:nvGrpSpPr>
        <p:grpSpPr>
          <a:xfrm>
            <a:off x="9078815" y="5136486"/>
            <a:ext cx="2032068" cy="415498"/>
            <a:chOff x="9051663" y="4486447"/>
            <a:chExt cx="2032068" cy="415498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F7CD415-4B70-466A-8B5B-1903AB911698}"/>
                </a:ext>
              </a:extLst>
            </p:cNvPr>
            <p:cNvSpPr txBox="1"/>
            <p:nvPr/>
          </p:nvSpPr>
          <p:spPr>
            <a:xfrm>
              <a:off x="9051663" y="4486447"/>
              <a:ext cx="20320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Rating: 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6" name="Graphic 27" descr="Rating Star with solid fill">
              <a:extLst>
                <a:ext uri="{FF2B5EF4-FFF2-40B4-BE49-F238E27FC236}">
                  <a16:creationId xmlns:a16="http://schemas.microsoft.com/office/drawing/2014/main" id="{E22EEF0B-2B9F-4952-8DA1-CC975539D7E7}"/>
                </a:ext>
              </a:extLst>
            </p:cNvPr>
            <p:cNvSpPr/>
            <p:nvPr/>
          </p:nvSpPr>
          <p:spPr>
            <a:xfrm>
              <a:off x="10182111" y="4520859"/>
              <a:ext cx="490757" cy="163821"/>
            </a:xfrm>
            <a:custGeom>
              <a:avLst/>
              <a:gdLst>
                <a:gd name="connsiteX0" fmla="*/ 51673 w 876299"/>
                <a:gd name="connsiteY0" fmla="*/ 295275 h 295275"/>
                <a:gd name="connsiteX1" fmla="*/ 147638 w 876299"/>
                <a:gd name="connsiteY1" fmla="*/ 228838 h 295275"/>
                <a:gd name="connsiteX2" fmla="*/ 243602 w 876299"/>
                <a:gd name="connsiteY2" fmla="*/ 295275 h 295275"/>
                <a:gd name="connsiteX3" fmla="*/ 210388 w 876299"/>
                <a:gd name="connsiteY3" fmla="*/ 184556 h 295275"/>
                <a:gd name="connsiteX4" fmla="*/ 292894 w 876299"/>
                <a:gd name="connsiteY4" fmla="*/ 112814 h 295275"/>
                <a:gd name="connsiteX5" fmla="*/ 375399 w 876299"/>
                <a:gd name="connsiteY5" fmla="*/ 184556 h 295275"/>
                <a:gd name="connsiteX6" fmla="*/ 342186 w 876299"/>
                <a:gd name="connsiteY6" fmla="*/ 295275 h 295275"/>
                <a:gd name="connsiteX7" fmla="*/ 438150 w 876299"/>
                <a:gd name="connsiteY7" fmla="*/ 228838 h 295275"/>
                <a:gd name="connsiteX8" fmla="*/ 534114 w 876299"/>
                <a:gd name="connsiteY8" fmla="*/ 295275 h 295275"/>
                <a:gd name="connsiteX9" fmla="*/ 500901 w 876299"/>
                <a:gd name="connsiteY9" fmla="*/ 184556 h 295275"/>
                <a:gd name="connsiteX10" fmla="*/ 583406 w 876299"/>
                <a:gd name="connsiteY10" fmla="*/ 112814 h 295275"/>
                <a:gd name="connsiteX11" fmla="*/ 665912 w 876299"/>
                <a:gd name="connsiteY11" fmla="*/ 184556 h 295275"/>
                <a:gd name="connsiteX12" fmla="*/ 632698 w 876299"/>
                <a:gd name="connsiteY12" fmla="*/ 295275 h 295275"/>
                <a:gd name="connsiteX13" fmla="*/ 728662 w 876299"/>
                <a:gd name="connsiteY13" fmla="*/ 228838 h 295275"/>
                <a:gd name="connsiteX14" fmla="*/ 824627 w 876299"/>
                <a:gd name="connsiteY14" fmla="*/ 295275 h 295275"/>
                <a:gd name="connsiteX15" fmla="*/ 791404 w 876299"/>
                <a:gd name="connsiteY15" fmla="*/ 184556 h 295275"/>
                <a:gd name="connsiteX16" fmla="*/ 876300 w 876299"/>
                <a:gd name="connsiteY16" fmla="*/ 110738 h 295275"/>
                <a:gd name="connsiteX17" fmla="*/ 765572 w 876299"/>
                <a:gd name="connsiteY17" fmla="*/ 110738 h 295275"/>
                <a:gd name="connsiteX18" fmla="*/ 728662 w 876299"/>
                <a:gd name="connsiteY18" fmla="*/ 0 h 295275"/>
                <a:gd name="connsiteX19" fmla="*/ 691753 w 876299"/>
                <a:gd name="connsiteY19" fmla="*/ 110738 h 295275"/>
                <a:gd name="connsiteX20" fmla="*/ 475059 w 876299"/>
                <a:gd name="connsiteY20" fmla="*/ 110738 h 295275"/>
                <a:gd name="connsiteX21" fmla="*/ 438150 w 876299"/>
                <a:gd name="connsiteY21" fmla="*/ 0 h 295275"/>
                <a:gd name="connsiteX22" fmla="*/ 401241 w 876299"/>
                <a:gd name="connsiteY22" fmla="*/ 110738 h 295275"/>
                <a:gd name="connsiteX23" fmla="*/ 184547 w 876299"/>
                <a:gd name="connsiteY23" fmla="*/ 110738 h 295275"/>
                <a:gd name="connsiteX24" fmla="*/ 147638 w 876299"/>
                <a:gd name="connsiteY24" fmla="*/ 0 h 295275"/>
                <a:gd name="connsiteX25" fmla="*/ 110728 w 876299"/>
                <a:gd name="connsiteY25" fmla="*/ 110738 h 295275"/>
                <a:gd name="connsiteX26" fmla="*/ 0 w 876299"/>
                <a:gd name="connsiteY26" fmla="*/ 110738 h 295275"/>
                <a:gd name="connsiteX27" fmla="*/ 84887 w 876299"/>
                <a:gd name="connsiteY27" fmla="*/ 184556 h 295275"/>
                <a:gd name="connsiteX28" fmla="*/ 691753 w 876299"/>
                <a:gd name="connsiteY28" fmla="*/ 129778 h 295275"/>
                <a:gd name="connsiteX29" fmla="*/ 705479 w 876299"/>
                <a:gd name="connsiteY29" fmla="*/ 129778 h 295275"/>
                <a:gd name="connsiteX30" fmla="*/ 709822 w 876299"/>
                <a:gd name="connsiteY30" fmla="*/ 116757 h 295275"/>
                <a:gd name="connsiteX31" fmla="*/ 728662 w 876299"/>
                <a:gd name="connsiteY31" fmla="*/ 60246 h 295275"/>
                <a:gd name="connsiteX32" fmla="*/ 747503 w 876299"/>
                <a:gd name="connsiteY32" fmla="*/ 116757 h 295275"/>
                <a:gd name="connsiteX33" fmla="*/ 751837 w 876299"/>
                <a:gd name="connsiteY33" fmla="*/ 129778 h 295275"/>
                <a:gd name="connsiteX34" fmla="*/ 825360 w 876299"/>
                <a:gd name="connsiteY34" fmla="*/ 129778 h 295275"/>
                <a:gd name="connsiteX35" fmla="*/ 778907 w 876299"/>
                <a:gd name="connsiteY35" fmla="*/ 170174 h 295275"/>
                <a:gd name="connsiteX36" fmla="*/ 769630 w 876299"/>
                <a:gd name="connsiteY36" fmla="*/ 178241 h 295275"/>
                <a:gd name="connsiteX37" fmla="*/ 773163 w 876299"/>
                <a:gd name="connsiteY37" fmla="*/ 190024 h 295275"/>
                <a:gd name="connsiteX38" fmla="*/ 790747 w 876299"/>
                <a:gd name="connsiteY38" fmla="*/ 248650 h 295275"/>
                <a:gd name="connsiteX39" fmla="*/ 739502 w 876299"/>
                <a:gd name="connsiteY39" fmla="*/ 213179 h 295275"/>
                <a:gd name="connsiteX40" fmla="*/ 728662 w 876299"/>
                <a:gd name="connsiteY40" fmla="*/ 205673 h 295275"/>
                <a:gd name="connsiteX41" fmla="*/ 717814 w 876299"/>
                <a:gd name="connsiteY41" fmla="*/ 213179 h 295275"/>
                <a:gd name="connsiteX42" fmla="*/ 666569 w 876299"/>
                <a:gd name="connsiteY42" fmla="*/ 248650 h 295275"/>
                <a:gd name="connsiteX43" fmla="*/ 684162 w 876299"/>
                <a:gd name="connsiteY43" fmla="*/ 190024 h 295275"/>
                <a:gd name="connsiteX44" fmla="*/ 687696 w 876299"/>
                <a:gd name="connsiteY44" fmla="*/ 178241 h 295275"/>
                <a:gd name="connsiteX45" fmla="*/ 678418 w 876299"/>
                <a:gd name="connsiteY45" fmla="*/ 170174 h 295275"/>
                <a:gd name="connsiteX46" fmla="*/ 631965 w 876299"/>
                <a:gd name="connsiteY46" fmla="*/ 12977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76299" h="295275">
                  <a:moveTo>
                    <a:pt x="51673" y="295275"/>
                  </a:moveTo>
                  <a:lnTo>
                    <a:pt x="147638" y="228838"/>
                  </a:lnTo>
                  <a:lnTo>
                    <a:pt x="243602" y="295275"/>
                  </a:lnTo>
                  <a:lnTo>
                    <a:pt x="210388" y="184556"/>
                  </a:lnTo>
                  <a:lnTo>
                    <a:pt x="292894" y="112814"/>
                  </a:lnTo>
                  <a:lnTo>
                    <a:pt x="375399" y="184556"/>
                  </a:lnTo>
                  <a:lnTo>
                    <a:pt x="342186" y="295275"/>
                  </a:lnTo>
                  <a:lnTo>
                    <a:pt x="438150" y="228838"/>
                  </a:lnTo>
                  <a:lnTo>
                    <a:pt x="534114" y="295275"/>
                  </a:lnTo>
                  <a:lnTo>
                    <a:pt x="500901" y="184556"/>
                  </a:lnTo>
                  <a:lnTo>
                    <a:pt x="583406" y="112814"/>
                  </a:lnTo>
                  <a:lnTo>
                    <a:pt x="665912" y="184556"/>
                  </a:lnTo>
                  <a:lnTo>
                    <a:pt x="632698" y="295275"/>
                  </a:lnTo>
                  <a:lnTo>
                    <a:pt x="728662" y="228838"/>
                  </a:lnTo>
                  <a:lnTo>
                    <a:pt x="824627" y="295275"/>
                  </a:lnTo>
                  <a:lnTo>
                    <a:pt x="791404" y="184556"/>
                  </a:lnTo>
                  <a:lnTo>
                    <a:pt x="876300" y="110738"/>
                  </a:lnTo>
                  <a:lnTo>
                    <a:pt x="765572" y="110738"/>
                  </a:lnTo>
                  <a:lnTo>
                    <a:pt x="728662" y="0"/>
                  </a:lnTo>
                  <a:lnTo>
                    <a:pt x="691753" y="110738"/>
                  </a:lnTo>
                  <a:lnTo>
                    <a:pt x="475059" y="110738"/>
                  </a:lnTo>
                  <a:lnTo>
                    <a:pt x="438150" y="0"/>
                  </a:lnTo>
                  <a:lnTo>
                    <a:pt x="401241" y="110738"/>
                  </a:lnTo>
                  <a:lnTo>
                    <a:pt x="184547" y="110738"/>
                  </a:lnTo>
                  <a:lnTo>
                    <a:pt x="147638" y="0"/>
                  </a:lnTo>
                  <a:lnTo>
                    <a:pt x="110728" y="110738"/>
                  </a:lnTo>
                  <a:lnTo>
                    <a:pt x="0" y="110738"/>
                  </a:lnTo>
                  <a:lnTo>
                    <a:pt x="84887" y="184556"/>
                  </a:lnTo>
                  <a:close/>
                  <a:moveTo>
                    <a:pt x="691753" y="129778"/>
                  </a:moveTo>
                  <a:lnTo>
                    <a:pt x="705479" y="129778"/>
                  </a:lnTo>
                  <a:lnTo>
                    <a:pt x="709822" y="116757"/>
                  </a:lnTo>
                  <a:lnTo>
                    <a:pt x="728662" y="60246"/>
                  </a:lnTo>
                  <a:lnTo>
                    <a:pt x="747503" y="116757"/>
                  </a:lnTo>
                  <a:lnTo>
                    <a:pt x="751837" y="129778"/>
                  </a:lnTo>
                  <a:lnTo>
                    <a:pt x="825360" y="129778"/>
                  </a:lnTo>
                  <a:lnTo>
                    <a:pt x="778907" y="170174"/>
                  </a:lnTo>
                  <a:lnTo>
                    <a:pt x="769630" y="178241"/>
                  </a:lnTo>
                  <a:lnTo>
                    <a:pt x="773163" y="190024"/>
                  </a:lnTo>
                  <a:lnTo>
                    <a:pt x="790747" y="248650"/>
                  </a:lnTo>
                  <a:lnTo>
                    <a:pt x="739502" y="213179"/>
                  </a:lnTo>
                  <a:lnTo>
                    <a:pt x="728662" y="205673"/>
                  </a:lnTo>
                  <a:lnTo>
                    <a:pt x="717814" y="213179"/>
                  </a:lnTo>
                  <a:lnTo>
                    <a:pt x="666569" y="248650"/>
                  </a:lnTo>
                  <a:lnTo>
                    <a:pt x="684162" y="190024"/>
                  </a:lnTo>
                  <a:lnTo>
                    <a:pt x="687696" y="178241"/>
                  </a:lnTo>
                  <a:lnTo>
                    <a:pt x="678418" y="170174"/>
                  </a:lnTo>
                  <a:lnTo>
                    <a:pt x="631965" y="129778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77" name="Graphic 32" descr="Rating 3 Star with solid fill">
              <a:extLst>
                <a:ext uri="{FF2B5EF4-FFF2-40B4-BE49-F238E27FC236}">
                  <a16:creationId xmlns:a16="http://schemas.microsoft.com/office/drawing/2014/main" id="{7DD8ABB4-566E-4A59-B1E6-69093226DA0A}"/>
                </a:ext>
              </a:extLst>
            </p:cNvPr>
            <p:cNvSpPr/>
            <p:nvPr/>
          </p:nvSpPr>
          <p:spPr>
            <a:xfrm>
              <a:off x="9701988" y="4517106"/>
              <a:ext cx="475571" cy="167574"/>
            </a:xfrm>
            <a:custGeom>
              <a:avLst/>
              <a:gdLst>
                <a:gd name="connsiteX0" fmla="*/ 545628 w 545628"/>
                <a:gd name="connsiteY0" fmla="*/ 68945 h 183852"/>
                <a:gd name="connsiteX1" fmla="*/ 476683 w 545628"/>
                <a:gd name="connsiteY1" fmla="*/ 68945 h 183852"/>
                <a:gd name="connsiteX2" fmla="*/ 453702 w 545628"/>
                <a:gd name="connsiteY2" fmla="*/ 0 h 183852"/>
                <a:gd name="connsiteX3" fmla="*/ 430720 w 545628"/>
                <a:gd name="connsiteY3" fmla="*/ 68945 h 183852"/>
                <a:gd name="connsiteX4" fmla="*/ 364741 w 545628"/>
                <a:gd name="connsiteY4" fmla="*/ 68945 h 183852"/>
                <a:gd name="connsiteX5" fmla="*/ 361775 w 545628"/>
                <a:gd name="connsiteY5" fmla="*/ 68945 h 183852"/>
                <a:gd name="connsiteX6" fmla="*/ 295796 w 545628"/>
                <a:gd name="connsiteY6" fmla="*/ 68945 h 183852"/>
                <a:gd name="connsiteX7" fmla="*/ 272814 w 545628"/>
                <a:gd name="connsiteY7" fmla="*/ 0 h 183852"/>
                <a:gd name="connsiteX8" fmla="*/ 249832 w 545628"/>
                <a:gd name="connsiteY8" fmla="*/ 68945 h 183852"/>
                <a:gd name="connsiteX9" fmla="*/ 183853 w 545628"/>
                <a:gd name="connsiteY9" fmla="*/ 68945 h 183852"/>
                <a:gd name="connsiteX10" fmla="*/ 180888 w 545628"/>
                <a:gd name="connsiteY10" fmla="*/ 68945 h 183852"/>
                <a:gd name="connsiteX11" fmla="*/ 114908 w 545628"/>
                <a:gd name="connsiteY11" fmla="*/ 68945 h 183852"/>
                <a:gd name="connsiteX12" fmla="*/ 91926 w 545628"/>
                <a:gd name="connsiteY12" fmla="*/ 0 h 183852"/>
                <a:gd name="connsiteX13" fmla="*/ 68945 w 545628"/>
                <a:gd name="connsiteY13" fmla="*/ 68945 h 183852"/>
                <a:gd name="connsiteX14" fmla="*/ 0 w 545628"/>
                <a:gd name="connsiteY14" fmla="*/ 68945 h 183852"/>
                <a:gd name="connsiteX15" fmla="*/ 52855 w 545628"/>
                <a:gd name="connsiteY15" fmla="*/ 114908 h 183852"/>
                <a:gd name="connsiteX16" fmla="*/ 32174 w 545628"/>
                <a:gd name="connsiteY16" fmla="*/ 183853 h 183852"/>
                <a:gd name="connsiteX17" fmla="*/ 91926 w 545628"/>
                <a:gd name="connsiteY17" fmla="*/ 142486 h 183852"/>
                <a:gd name="connsiteX18" fmla="*/ 151679 w 545628"/>
                <a:gd name="connsiteY18" fmla="*/ 183853 h 183852"/>
                <a:gd name="connsiteX19" fmla="*/ 130998 w 545628"/>
                <a:gd name="connsiteY19" fmla="*/ 114908 h 183852"/>
                <a:gd name="connsiteX20" fmla="*/ 182370 w 545628"/>
                <a:gd name="connsiteY20" fmla="*/ 70238 h 183852"/>
                <a:gd name="connsiteX21" fmla="*/ 233742 w 545628"/>
                <a:gd name="connsiteY21" fmla="*/ 114908 h 183852"/>
                <a:gd name="connsiteX22" fmla="*/ 213062 w 545628"/>
                <a:gd name="connsiteY22" fmla="*/ 183853 h 183852"/>
                <a:gd name="connsiteX23" fmla="*/ 272814 w 545628"/>
                <a:gd name="connsiteY23" fmla="*/ 142486 h 183852"/>
                <a:gd name="connsiteX24" fmla="*/ 332566 w 545628"/>
                <a:gd name="connsiteY24" fmla="*/ 183853 h 183852"/>
                <a:gd name="connsiteX25" fmla="*/ 311886 w 545628"/>
                <a:gd name="connsiteY25" fmla="*/ 114908 h 183852"/>
                <a:gd name="connsiteX26" fmla="*/ 363258 w 545628"/>
                <a:gd name="connsiteY26" fmla="*/ 70238 h 183852"/>
                <a:gd name="connsiteX27" fmla="*/ 414630 w 545628"/>
                <a:gd name="connsiteY27" fmla="*/ 114908 h 183852"/>
                <a:gd name="connsiteX28" fmla="*/ 393949 w 545628"/>
                <a:gd name="connsiteY28" fmla="*/ 183853 h 183852"/>
                <a:gd name="connsiteX29" fmla="*/ 453702 w 545628"/>
                <a:gd name="connsiteY29" fmla="*/ 142486 h 183852"/>
                <a:gd name="connsiteX30" fmla="*/ 513454 w 545628"/>
                <a:gd name="connsiteY30" fmla="*/ 183853 h 183852"/>
                <a:gd name="connsiteX31" fmla="*/ 492773 w 545628"/>
                <a:gd name="connsiteY31" fmla="*/ 114908 h 183852"/>
                <a:gd name="connsiteX32" fmla="*/ 545628 w 545628"/>
                <a:gd name="connsiteY32" fmla="*/ 68945 h 18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5628" h="183852">
                  <a:moveTo>
                    <a:pt x="545628" y="68945"/>
                  </a:moveTo>
                  <a:lnTo>
                    <a:pt x="476683" y="68945"/>
                  </a:lnTo>
                  <a:lnTo>
                    <a:pt x="453702" y="0"/>
                  </a:lnTo>
                  <a:lnTo>
                    <a:pt x="430720" y="68945"/>
                  </a:lnTo>
                  <a:lnTo>
                    <a:pt x="364741" y="68945"/>
                  </a:lnTo>
                  <a:lnTo>
                    <a:pt x="361775" y="68945"/>
                  </a:lnTo>
                  <a:lnTo>
                    <a:pt x="295796" y="68945"/>
                  </a:lnTo>
                  <a:lnTo>
                    <a:pt x="272814" y="0"/>
                  </a:lnTo>
                  <a:lnTo>
                    <a:pt x="249832" y="68945"/>
                  </a:lnTo>
                  <a:lnTo>
                    <a:pt x="183853" y="68945"/>
                  </a:lnTo>
                  <a:lnTo>
                    <a:pt x="180888" y="68945"/>
                  </a:lnTo>
                  <a:lnTo>
                    <a:pt x="114908" y="68945"/>
                  </a:lnTo>
                  <a:lnTo>
                    <a:pt x="91926" y="0"/>
                  </a:lnTo>
                  <a:lnTo>
                    <a:pt x="68945" y="68945"/>
                  </a:lnTo>
                  <a:lnTo>
                    <a:pt x="0" y="68945"/>
                  </a:lnTo>
                  <a:lnTo>
                    <a:pt x="52855" y="114908"/>
                  </a:lnTo>
                  <a:lnTo>
                    <a:pt x="32174" y="183853"/>
                  </a:lnTo>
                  <a:lnTo>
                    <a:pt x="91926" y="142486"/>
                  </a:lnTo>
                  <a:lnTo>
                    <a:pt x="151679" y="183853"/>
                  </a:lnTo>
                  <a:lnTo>
                    <a:pt x="130998" y="114908"/>
                  </a:lnTo>
                  <a:lnTo>
                    <a:pt x="182370" y="70238"/>
                  </a:lnTo>
                  <a:lnTo>
                    <a:pt x="233742" y="114908"/>
                  </a:lnTo>
                  <a:lnTo>
                    <a:pt x="213062" y="183853"/>
                  </a:lnTo>
                  <a:lnTo>
                    <a:pt x="272814" y="142486"/>
                  </a:lnTo>
                  <a:lnTo>
                    <a:pt x="332566" y="183853"/>
                  </a:lnTo>
                  <a:lnTo>
                    <a:pt x="311886" y="114908"/>
                  </a:lnTo>
                  <a:lnTo>
                    <a:pt x="363258" y="70238"/>
                  </a:lnTo>
                  <a:lnTo>
                    <a:pt x="414630" y="114908"/>
                  </a:lnTo>
                  <a:lnTo>
                    <a:pt x="393949" y="183853"/>
                  </a:lnTo>
                  <a:lnTo>
                    <a:pt x="453702" y="142486"/>
                  </a:lnTo>
                  <a:lnTo>
                    <a:pt x="513454" y="183853"/>
                  </a:lnTo>
                  <a:lnTo>
                    <a:pt x="492773" y="114908"/>
                  </a:lnTo>
                  <a:lnTo>
                    <a:pt x="545628" y="68945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A22061E-3F59-42DB-98C6-FD1AB96AAF47}"/>
              </a:ext>
            </a:extLst>
          </p:cNvPr>
          <p:cNvGrpSpPr/>
          <p:nvPr/>
        </p:nvGrpSpPr>
        <p:grpSpPr>
          <a:xfrm>
            <a:off x="9078815" y="5694275"/>
            <a:ext cx="2032068" cy="415498"/>
            <a:chOff x="9051663" y="4486447"/>
            <a:chExt cx="2032068" cy="415498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FABA3937-2BB4-446E-9C0B-6124DD1710F8}"/>
                </a:ext>
              </a:extLst>
            </p:cNvPr>
            <p:cNvSpPr txBox="1"/>
            <p:nvPr/>
          </p:nvSpPr>
          <p:spPr>
            <a:xfrm>
              <a:off x="9051663" y="4486447"/>
              <a:ext cx="20320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Rating: 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0" name="Graphic 27" descr="Rating Star with solid fill">
              <a:extLst>
                <a:ext uri="{FF2B5EF4-FFF2-40B4-BE49-F238E27FC236}">
                  <a16:creationId xmlns:a16="http://schemas.microsoft.com/office/drawing/2014/main" id="{3FE6B58C-FDBF-4131-936D-C78E64B953F4}"/>
                </a:ext>
              </a:extLst>
            </p:cNvPr>
            <p:cNvSpPr/>
            <p:nvPr/>
          </p:nvSpPr>
          <p:spPr>
            <a:xfrm>
              <a:off x="10182111" y="4520859"/>
              <a:ext cx="490757" cy="163821"/>
            </a:xfrm>
            <a:custGeom>
              <a:avLst/>
              <a:gdLst>
                <a:gd name="connsiteX0" fmla="*/ 51673 w 876299"/>
                <a:gd name="connsiteY0" fmla="*/ 295275 h 295275"/>
                <a:gd name="connsiteX1" fmla="*/ 147638 w 876299"/>
                <a:gd name="connsiteY1" fmla="*/ 228838 h 295275"/>
                <a:gd name="connsiteX2" fmla="*/ 243602 w 876299"/>
                <a:gd name="connsiteY2" fmla="*/ 295275 h 295275"/>
                <a:gd name="connsiteX3" fmla="*/ 210388 w 876299"/>
                <a:gd name="connsiteY3" fmla="*/ 184556 h 295275"/>
                <a:gd name="connsiteX4" fmla="*/ 292894 w 876299"/>
                <a:gd name="connsiteY4" fmla="*/ 112814 h 295275"/>
                <a:gd name="connsiteX5" fmla="*/ 375399 w 876299"/>
                <a:gd name="connsiteY5" fmla="*/ 184556 h 295275"/>
                <a:gd name="connsiteX6" fmla="*/ 342186 w 876299"/>
                <a:gd name="connsiteY6" fmla="*/ 295275 h 295275"/>
                <a:gd name="connsiteX7" fmla="*/ 438150 w 876299"/>
                <a:gd name="connsiteY7" fmla="*/ 228838 h 295275"/>
                <a:gd name="connsiteX8" fmla="*/ 534114 w 876299"/>
                <a:gd name="connsiteY8" fmla="*/ 295275 h 295275"/>
                <a:gd name="connsiteX9" fmla="*/ 500901 w 876299"/>
                <a:gd name="connsiteY9" fmla="*/ 184556 h 295275"/>
                <a:gd name="connsiteX10" fmla="*/ 583406 w 876299"/>
                <a:gd name="connsiteY10" fmla="*/ 112814 h 295275"/>
                <a:gd name="connsiteX11" fmla="*/ 665912 w 876299"/>
                <a:gd name="connsiteY11" fmla="*/ 184556 h 295275"/>
                <a:gd name="connsiteX12" fmla="*/ 632698 w 876299"/>
                <a:gd name="connsiteY12" fmla="*/ 295275 h 295275"/>
                <a:gd name="connsiteX13" fmla="*/ 728662 w 876299"/>
                <a:gd name="connsiteY13" fmla="*/ 228838 h 295275"/>
                <a:gd name="connsiteX14" fmla="*/ 824627 w 876299"/>
                <a:gd name="connsiteY14" fmla="*/ 295275 h 295275"/>
                <a:gd name="connsiteX15" fmla="*/ 791404 w 876299"/>
                <a:gd name="connsiteY15" fmla="*/ 184556 h 295275"/>
                <a:gd name="connsiteX16" fmla="*/ 876300 w 876299"/>
                <a:gd name="connsiteY16" fmla="*/ 110738 h 295275"/>
                <a:gd name="connsiteX17" fmla="*/ 765572 w 876299"/>
                <a:gd name="connsiteY17" fmla="*/ 110738 h 295275"/>
                <a:gd name="connsiteX18" fmla="*/ 728662 w 876299"/>
                <a:gd name="connsiteY18" fmla="*/ 0 h 295275"/>
                <a:gd name="connsiteX19" fmla="*/ 691753 w 876299"/>
                <a:gd name="connsiteY19" fmla="*/ 110738 h 295275"/>
                <a:gd name="connsiteX20" fmla="*/ 475059 w 876299"/>
                <a:gd name="connsiteY20" fmla="*/ 110738 h 295275"/>
                <a:gd name="connsiteX21" fmla="*/ 438150 w 876299"/>
                <a:gd name="connsiteY21" fmla="*/ 0 h 295275"/>
                <a:gd name="connsiteX22" fmla="*/ 401241 w 876299"/>
                <a:gd name="connsiteY22" fmla="*/ 110738 h 295275"/>
                <a:gd name="connsiteX23" fmla="*/ 184547 w 876299"/>
                <a:gd name="connsiteY23" fmla="*/ 110738 h 295275"/>
                <a:gd name="connsiteX24" fmla="*/ 147638 w 876299"/>
                <a:gd name="connsiteY24" fmla="*/ 0 h 295275"/>
                <a:gd name="connsiteX25" fmla="*/ 110728 w 876299"/>
                <a:gd name="connsiteY25" fmla="*/ 110738 h 295275"/>
                <a:gd name="connsiteX26" fmla="*/ 0 w 876299"/>
                <a:gd name="connsiteY26" fmla="*/ 110738 h 295275"/>
                <a:gd name="connsiteX27" fmla="*/ 84887 w 876299"/>
                <a:gd name="connsiteY27" fmla="*/ 184556 h 295275"/>
                <a:gd name="connsiteX28" fmla="*/ 691753 w 876299"/>
                <a:gd name="connsiteY28" fmla="*/ 129778 h 295275"/>
                <a:gd name="connsiteX29" fmla="*/ 705479 w 876299"/>
                <a:gd name="connsiteY29" fmla="*/ 129778 h 295275"/>
                <a:gd name="connsiteX30" fmla="*/ 709822 w 876299"/>
                <a:gd name="connsiteY30" fmla="*/ 116757 h 295275"/>
                <a:gd name="connsiteX31" fmla="*/ 728662 w 876299"/>
                <a:gd name="connsiteY31" fmla="*/ 60246 h 295275"/>
                <a:gd name="connsiteX32" fmla="*/ 747503 w 876299"/>
                <a:gd name="connsiteY32" fmla="*/ 116757 h 295275"/>
                <a:gd name="connsiteX33" fmla="*/ 751837 w 876299"/>
                <a:gd name="connsiteY33" fmla="*/ 129778 h 295275"/>
                <a:gd name="connsiteX34" fmla="*/ 825360 w 876299"/>
                <a:gd name="connsiteY34" fmla="*/ 129778 h 295275"/>
                <a:gd name="connsiteX35" fmla="*/ 778907 w 876299"/>
                <a:gd name="connsiteY35" fmla="*/ 170174 h 295275"/>
                <a:gd name="connsiteX36" fmla="*/ 769630 w 876299"/>
                <a:gd name="connsiteY36" fmla="*/ 178241 h 295275"/>
                <a:gd name="connsiteX37" fmla="*/ 773163 w 876299"/>
                <a:gd name="connsiteY37" fmla="*/ 190024 h 295275"/>
                <a:gd name="connsiteX38" fmla="*/ 790747 w 876299"/>
                <a:gd name="connsiteY38" fmla="*/ 248650 h 295275"/>
                <a:gd name="connsiteX39" fmla="*/ 739502 w 876299"/>
                <a:gd name="connsiteY39" fmla="*/ 213179 h 295275"/>
                <a:gd name="connsiteX40" fmla="*/ 728662 w 876299"/>
                <a:gd name="connsiteY40" fmla="*/ 205673 h 295275"/>
                <a:gd name="connsiteX41" fmla="*/ 717814 w 876299"/>
                <a:gd name="connsiteY41" fmla="*/ 213179 h 295275"/>
                <a:gd name="connsiteX42" fmla="*/ 666569 w 876299"/>
                <a:gd name="connsiteY42" fmla="*/ 248650 h 295275"/>
                <a:gd name="connsiteX43" fmla="*/ 684162 w 876299"/>
                <a:gd name="connsiteY43" fmla="*/ 190024 h 295275"/>
                <a:gd name="connsiteX44" fmla="*/ 687696 w 876299"/>
                <a:gd name="connsiteY44" fmla="*/ 178241 h 295275"/>
                <a:gd name="connsiteX45" fmla="*/ 678418 w 876299"/>
                <a:gd name="connsiteY45" fmla="*/ 170174 h 295275"/>
                <a:gd name="connsiteX46" fmla="*/ 631965 w 876299"/>
                <a:gd name="connsiteY46" fmla="*/ 129778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876299" h="295275">
                  <a:moveTo>
                    <a:pt x="51673" y="295275"/>
                  </a:moveTo>
                  <a:lnTo>
                    <a:pt x="147638" y="228838"/>
                  </a:lnTo>
                  <a:lnTo>
                    <a:pt x="243602" y="295275"/>
                  </a:lnTo>
                  <a:lnTo>
                    <a:pt x="210388" y="184556"/>
                  </a:lnTo>
                  <a:lnTo>
                    <a:pt x="292894" y="112814"/>
                  </a:lnTo>
                  <a:lnTo>
                    <a:pt x="375399" y="184556"/>
                  </a:lnTo>
                  <a:lnTo>
                    <a:pt x="342186" y="295275"/>
                  </a:lnTo>
                  <a:lnTo>
                    <a:pt x="438150" y="228838"/>
                  </a:lnTo>
                  <a:lnTo>
                    <a:pt x="534114" y="295275"/>
                  </a:lnTo>
                  <a:lnTo>
                    <a:pt x="500901" y="184556"/>
                  </a:lnTo>
                  <a:lnTo>
                    <a:pt x="583406" y="112814"/>
                  </a:lnTo>
                  <a:lnTo>
                    <a:pt x="665912" y="184556"/>
                  </a:lnTo>
                  <a:lnTo>
                    <a:pt x="632698" y="295275"/>
                  </a:lnTo>
                  <a:lnTo>
                    <a:pt x="728662" y="228838"/>
                  </a:lnTo>
                  <a:lnTo>
                    <a:pt x="824627" y="295275"/>
                  </a:lnTo>
                  <a:lnTo>
                    <a:pt x="791404" y="184556"/>
                  </a:lnTo>
                  <a:lnTo>
                    <a:pt x="876300" y="110738"/>
                  </a:lnTo>
                  <a:lnTo>
                    <a:pt x="765572" y="110738"/>
                  </a:lnTo>
                  <a:lnTo>
                    <a:pt x="728662" y="0"/>
                  </a:lnTo>
                  <a:lnTo>
                    <a:pt x="691753" y="110738"/>
                  </a:lnTo>
                  <a:lnTo>
                    <a:pt x="475059" y="110738"/>
                  </a:lnTo>
                  <a:lnTo>
                    <a:pt x="438150" y="0"/>
                  </a:lnTo>
                  <a:lnTo>
                    <a:pt x="401241" y="110738"/>
                  </a:lnTo>
                  <a:lnTo>
                    <a:pt x="184547" y="110738"/>
                  </a:lnTo>
                  <a:lnTo>
                    <a:pt x="147638" y="0"/>
                  </a:lnTo>
                  <a:lnTo>
                    <a:pt x="110728" y="110738"/>
                  </a:lnTo>
                  <a:lnTo>
                    <a:pt x="0" y="110738"/>
                  </a:lnTo>
                  <a:lnTo>
                    <a:pt x="84887" y="184556"/>
                  </a:lnTo>
                  <a:close/>
                  <a:moveTo>
                    <a:pt x="691753" y="129778"/>
                  </a:moveTo>
                  <a:lnTo>
                    <a:pt x="705479" y="129778"/>
                  </a:lnTo>
                  <a:lnTo>
                    <a:pt x="709822" y="116757"/>
                  </a:lnTo>
                  <a:lnTo>
                    <a:pt x="728662" y="60246"/>
                  </a:lnTo>
                  <a:lnTo>
                    <a:pt x="747503" y="116757"/>
                  </a:lnTo>
                  <a:lnTo>
                    <a:pt x="751837" y="129778"/>
                  </a:lnTo>
                  <a:lnTo>
                    <a:pt x="825360" y="129778"/>
                  </a:lnTo>
                  <a:lnTo>
                    <a:pt x="778907" y="170174"/>
                  </a:lnTo>
                  <a:lnTo>
                    <a:pt x="769630" y="178241"/>
                  </a:lnTo>
                  <a:lnTo>
                    <a:pt x="773163" y="190024"/>
                  </a:lnTo>
                  <a:lnTo>
                    <a:pt x="790747" y="248650"/>
                  </a:lnTo>
                  <a:lnTo>
                    <a:pt x="739502" y="213179"/>
                  </a:lnTo>
                  <a:lnTo>
                    <a:pt x="728662" y="205673"/>
                  </a:lnTo>
                  <a:lnTo>
                    <a:pt x="717814" y="213179"/>
                  </a:lnTo>
                  <a:lnTo>
                    <a:pt x="666569" y="248650"/>
                  </a:lnTo>
                  <a:lnTo>
                    <a:pt x="684162" y="190024"/>
                  </a:lnTo>
                  <a:lnTo>
                    <a:pt x="687696" y="178241"/>
                  </a:lnTo>
                  <a:lnTo>
                    <a:pt x="678418" y="170174"/>
                  </a:lnTo>
                  <a:lnTo>
                    <a:pt x="631965" y="129778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81" name="Graphic 32" descr="Rating 3 Star with solid fill">
              <a:extLst>
                <a:ext uri="{FF2B5EF4-FFF2-40B4-BE49-F238E27FC236}">
                  <a16:creationId xmlns:a16="http://schemas.microsoft.com/office/drawing/2014/main" id="{276D6B39-8A41-4B2F-B903-F53D7EDAD157}"/>
                </a:ext>
              </a:extLst>
            </p:cNvPr>
            <p:cNvSpPr/>
            <p:nvPr/>
          </p:nvSpPr>
          <p:spPr>
            <a:xfrm>
              <a:off x="9701988" y="4517106"/>
              <a:ext cx="475571" cy="167574"/>
            </a:xfrm>
            <a:custGeom>
              <a:avLst/>
              <a:gdLst>
                <a:gd name="connsiteX0" fmla="*/ 545628 w 545628"/>
                <a:gd name="connsiteY0" fmla="*/ 68945 h 183852"/>
                <a:gd name="connsiteX1" fmla="*/ 476683 w 545628"/>
                <a:gd name="connsiteY1" fmla="*/ 68945 h 183852"/>
                <a:gd name="connsiteX2" fmla="*/ 453702 w 545628"/>
                <a:gd name="connsiteY2" fmla="*/ 0 h 183852"/>
                <a:gd name="connsiteX3" fmla="*/ 430720 w 545628"/>
                <a:gd name="connsiteY3" fmla="*/ 68945 h 183852"/>
                <a:gd name="connsiteX4" fmla="*/ 364741 w 545628"/>
                <a:gd name="connsiteY4" fmla="*/ 68945 h 183852"/>
                <a:gd name="connsiteX5" fmla="*/ 361775 w 545628"/>
                <a:gd name="connsiteY5" fmla="*/ 68945 h 183852"/>
                <a:gd name="connsiteX6" fmla="*/ 295796 w 545628"/>
                <a:gd name="connsiteY6" fmla="*/ 68945 h 183852"/>
                <a:gd name="connsiteX7" fmla="*/ 272814 w 545628"/>
                <a:gd name="connsiteY7" fmla="*/ 0 h 183852"/>
                <a:gd name="connsiteX8" fmla="*/ 249832 w 545628"/>
                <a:gd name="connsiteY8" fmla="*/ 68945 h 183852"/>
                <a:gd name="connsiteX9" fmla="*/ 183853 w 545628"/>
                <a:gd name="connsiteY9" fmla="*/ 68945 h 183852"/>
                <a:gd name="connsiteX10" fmla="*/ 180888 w 545628"/>
                <a:gd name="connsiteY10" fmla="*/ 68945 h 183852"/>
                <a:gd name="connsiteX11" fmla="*/ 114908 w 545628"/>
                <a:gd name="connsiteY11" fmla="*/ 68945 h 183852"/>
                <a:gd name="connsiteX12" fmla="*/ 91926 w 545628"/>
                <a:gd name="connsiteY12" fmla="*/ 0 h 183852"/>
                <a:gd name="connsiteX13" fmla="*/ 68945 w 545628"/>
                <a:gd name="connsiteY13" fmla="*/ 68945 h 183852"/>
                <a:gd name="connsiteX14" fmla="*/ 0 w 545628"/>
                <a:gd name="connsiteY14" fmla="*/ 68945 h 183852"/>
                <a:gd name="connsiteX15" fmla="*/ 52855 w 545628"/>
                <a:gd name="connsiteY15" fmla="*/ 114908 h 183852"/>
                <a:gd name="connsiteX16" fmla="*/ 32174 w 545628"/>
                <a:gd name="connsiteY16" fmla="*/ 183853 h 183852"/>
                <a:gd name="connsiteX17" fmla="*/ 91926 w 545628"/>
                <a:gd name="connsiteY17" fmla="*/ 142486 h 183852"/>
                <a:gd name="connsiteX18" fmla="*/ 151679 w 545628"/>
                <a:gd name="connsiteY18" fmla="*/ 183853 h 183852"/>
                <a:gd name="connsiteX19" fmla="*/ 130998 w 545628"/>
                <a:gd name="connsiteY19" fmla="*/ 114908 h 183852"/>
                <a:gd name="connsiteX20" fmla="*/ 182370 w 545628"/>
                <a:gd name="connsiteY20" fmla="*/ 70238 h 183852"/>
                <a:gd name="connsiteX21" fmla="*/ 233742 w 545628"/>
                <a:gd name="connsiteY21" fmla="*/ 114908 h 183852"/>
                <a:gd name="connsiteX22" fmla="*/ 213062 w 545628"/>
                <a:gd name="connsiteY22" fmla="*/ 183853 h 183852"/>
                <a:gd name="connsiteX23" fmla="*/ 272814 w 545628"/>
                <a:gd name="connsiteY23" fmla="*/ 142486 h 183852"/>
                <a:gd name="connsiteX24" fmla="*/ 332566 w 545628"/>
                <a:gd name="connsiteY24" fmla="*/ 183853 h 183852"/>
                <a:gd name="connsiteX25" fmla="*/ 311886 w 545628"/>
                <a:gd name="connsiteY25" fmla="*/ 114908 h 183852"/>
                <a:gd name="connsiteX26" fmla="*/ 363258 w 545628"/>
                <a:gd name="connsiteY26" fmla="*/ 70238 h 183852"/>
                <a:gd name="connsiteX27" fmla="*/ 414630 w 545628"/>
                <a:gd name="connsiteY27" fmla="*/ 114908 h 183852"/>
                <a:gd name="connsiteX28" fmla="*/ 393949 w 545628"/>
                <a:gd name="connsiteY28" fmla="*/ 183853 h 183852"/>
                <a:gd name="connsiteX29" fmla="*/ 453702 w 545628"/>
                <a:gd name="connsiteY29" fmla="*/ 142486 h 183852"/>
                <a:gd name="connsiteX30" fmla="*/ 513454 w 545628"/>
                <a:gd name="connsiteY30" fmla="*/ 183853 h 183852"/>
                <a:gd name="connsiteX31" fmla="*/ 492773 w 545628"/>
                <a:gd name="connsiteY31" fmla="*/ 114908 h 183852"/>
                <a:gd name="connsiteX32" fmla="*/ 545628 w 545628"/>
                <a:gd name="connsiteY32" fmla="*/ 68945 h 18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45628" h="183852">
                  <a:moveTo>
                    <a:pt x="545628" y="68945"/>
                  </a:moveTo>
                  <a:lnTo>
                    <a:pt x="476683" y="68945"/>
                  </a:lnTo>
                  <a:lnTo>
                    <a:pt x="453702" y="0"/>
                  </a:lnTo>
                  <a:lnTo>
                    <a:pt x="430720" y="68945"/>
                  </a:lnTo>
                  <a:lnTo>
                    <a:pt x="364741" y="68945"/>
                  </a:lnTo>
                  <a:lnTo>
                    <a:pt x="361775" y="68945"/>
                  </a:lnTo>
                  <a:lnTo>
                    <a:pt x="295796" y="68945"/>
                  </a:lnTo>
                  <a:lnTo>
                    <a:pt x="272814" y="0"/>
                  </a:lnTo>
                  <a:lnTo>
                    <a:pt x="249832" y="68945"/>
                  </a:lnTo>
                  <a:lnTo>
                    <a:pt x="183853" y="68945"/>
                  </a:lnTo>
                  <a:lnTo>
                    <a:pt x="180888" y="68945"/>
                  </a:lnTo>
                  <a:lnTo>
                    <a:pt x="114908" y="68945"/>
                  </a:lnTo>
                  <a:lnTo>
                    <a:pt x="91926" y="0"/>
                  </a:lnTo>
                  <a:lnTo>
                    <a:pt x="68945" y="68945"/>
                  </a:lnTo>
                  <a:lnTo>
                    <a:pt x="0" y="68945"/>
                  </a:lnTo>
                  <a:lnTo>
                    <a:pt x="52855" y="114908"/>
                  </a:lnTo>
                  <a:lnTo>
                    <a:pt x="32174" y="183853"/>
                  </a:lnTo>
                  <a:lnTo>
                    <a:pt x="91926" y="142486"/>
                  </a:lnTo>
                  <a:lnTo>
                    <a:pt x="151679" y="183853"/>
                  </a:lnTo>
                  <a:lnTo>
                    <a:pt x="130998" y="114908"/>
                  </a:lnTo>
                  <a:lnTo>
                    <a:pt x="182370" y="70238"/>
                  </a:lnTo>
                  <a:lnTo>
                    <a:pt x="233742" y="114908"/>
                  </a:lnTo>
                  <a:lnTo>
                    <a:pt x="213062" y="183853"/>
                  </a:lnTo>
                  <a:lnTo>
                    <a:pt x="272814" y="142486"/>
                  </a:lnTo>
                  <a:lnTo>
                    <a:pt x="332566" y="183853"/>
                  </a:lnTo>
                  <a:lnTo>
                    <a:pt x="311886" y="114908"/>
                  </a:lnTo>
                  <a:lnTo>
                    <a:pt x="363258" y="70238"/>
                  </a:lnTo>
                  <a:lnTo>
                    <a:pt x="414630" y="114908"/>
                  </a:lnTo>
                  <a:lnTo>
                    <a:pt x="393949" y="183853"/>
                  </a:lnTo>
                  <a:lnTo>
                    <a:pt x="453702" y="142486"/>
                  </a:lnTo>
                  <a:lnTo>
                    <a:pt x="513454" y="183853"/>
                  </a:lnTo>
                  <a:lnTo>
                    <a:pt x="492773" y="114908"/>
                  </a:lnTo>
                  <a:lnTo>
                    <a:pt x="545628" y="68945"/>
                  </a:lnTo>
                  <a:close/>
                </a:path>
              </a:pathLst>
            </a:custGeom>
            <a:solidFill>
              <a:srgbClr val="EE3F03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8AD90B4C-C771-4126-B302-54C07EEC228B}"/>
              </a:ext>
            </a:extLst>
          </p:cNvPr>
          <p:cNvSpPr/>
          <p:nvPr/>
        </p:nvSpPr>
        <p:spPr>
          <a:xfrm>
            <a:off x="6600490" y="1680002"/>
            <a:ext cx="1444189" cy="587428"/>
          </a:xfrm>
          <a:prstGeom prst="flowChartAlternate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54D4A0-7CBC-42C3-BAF2-83F28794EE58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6600490" y="1973716"/>
            <a:ext cx="14441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6819B4EC-8223-4DA4-BBB0-537A65C693EA}"/>
              </a:ext>
            </a:extLst>
          </p:cNvPr>
          <p:cNvSpPr txBox="1"/>
          <p:nvPr/>
        </p:nvSpPr>
        <p:spPr>
          <a:xfrm>
            <a:off x="6976587" y="1985105"/>
            <a:ext cx="1473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Cancel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51D31B84-B52C-4AD7-BD93-238EFF04E3AF}"/>
              </a:ext>
            </a:extLst>
          </p:cNvPr>
          <p:cNvSpPr txBox="1"/>
          <p:nvPr/>
        </p:nvSpPr>
        <p:spPr>
          <a:xfrm>
            <a:off x="6623011" y="1707898"/>
            <a:ext cx="14739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new route</a:t>
            </a:r>
          </a:p>
        </p:txBody>
      </p:sp>
      <p:sp>
        <p:nvSpPr>
          <p:cNvPr id="184" name="Flowchart: Terminator 183">
            <a:extLst>
              <a:ext uri="{FF2B5EF4-FFF2-40B4-BE49-F238E27FC236}">
                <a16:creationId xmlns:a16="http://schemas.microsoft.com/office/drawing/2014/main" id="{7CA9793B-A0CF-4E6A-9FB7-D8EA849FA53A}"/>
              </a:ext>
            </a:extLst>
          </p:cNvPr>
          <p:cNvSpPr/>
          <p:nvPr/>
        </p:nvSpPr>
        <p:spPr>
          <a:xfrm>
            <a:off x="10723062" y="22107"/>
            <a:ext cx="1175553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Undo</a:t>
            </a: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4E1F287-9693-4ADB-8613-02501547CB1C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87" name="Graphic 186" descr="Flag with solid fill">
              <a:extLst>
                <a:ext uri="{FF2B5EF4-FFF2-40B4-BE49-F238E27FC236}">
                  <a16:creationId xmlns:a16="http://schemas.microsoft.com/office/drawing/2014/main" id="{6BE7BF7A-2DEC-49A5-99FC-F9EFFC8EC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AA29DD2-9B90-4B25-9FC5-851ACE049DD7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89" name="Graphic 188" descr="Flag with solid fill">
            <a:extLst>
              <a:ext uri="{FF2B5EF4-FFF2-40B4-BE49-F238E27FC236}">
                <a16:creationId xmlns:a16="http://schemas.microsoft.com/office/drawing/2014/main" id="{E42267D7-09B3-406C-9049-FBAAB78883E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pic>
        <p:nvPicPr>
          <p:cNvPr id="190" name="Graphic 189" descr="Badge Cross with solid fill">
            <a:extLst>
              <a:ext uri="{FF2B5EF4-FFF2-40B4-BE49-F238E27FC236}">
                <a16:creationId xmlns:a16="http://schemas.microsoft.com/office/drawing/2014/main" id="{7E8B224C-BA4C-4425-B755-CA7373DF5FD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05257" y="801321"/>
            <a:ext cx="255475" cy="255475"/>
          </a:xfrm>
          <a:prstGeom prst="rect">
            <a:avLst/>
          </a:prstGeom>
        </p:spPr>
      </p:pic>
      <p:pic>
        <p:nvPicPr>
          <p:cNvPr id="191" name="Graphic 190" descr="Right pointing backhand index with solid fill">
            <a:extLst>
              <a:ext uri="{FF2B5EF4-FFF2-40B4-BE49-F238E27FC236}">
                <a16:creationId xmlns:a16="http://schemas.microsoft.com/office/drawing/2014/main" id="{1A87BBBD-1527-45D1-85B4-102CFD95F5A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 rot="16200000">
            <a:off x="1147590" y="1134477"/>
            <a:ext cx="682887" cy="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32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56813" y="347924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2379418" y="1826322"/>
            <a:ext cx="6385601" cy="4732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0975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BD632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8A27B36-382F-4242-BDF6-D489037FD2CA}"/>
              </a:ext>
            </a:extLst>
          </p:cNvPr>
          <p:cNvSpPr/>
          <p:nvPr/>
        </p:nvSpPr>
        <p:spPr>
          <a:xfrm>
            <a:off x="816699" y="1499948"/>
            <a:ext cx="740411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ALL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98F674B-B000-4644-B57F-97381F8FBBB2}"/>
              </a:ext>
            </a:extLst>
          </p:cNvPr>
          <p:cNvSpPr/>
          <p:nvPr/>
        </p:nvSpPr>
        <p:spPr>
          <a:xfrm>
            <a:off x="1957114" y="1499948"/>
            <a:ext cx="74041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Rides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2CCC069-794D-45FB-B93C-CFC1D1754CDA}"/>
              </a:ext>
            </a:extLst>
          </p:cNvPr>
          <p:cNvSpPr/>
          <p:nvPr/>
        </p:nvSpPr>
        <p:spPr>
          <a:xfrm>
            <a:off x="3097529" y="1499948"/>
            <a:ext cx="74041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F &amp; B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44952F1-DB11-4946-B0C4-30E14F326585}"/>
              </a:ext>
            </a:extLst>
          </p:cNvPr>
          <p:cNvSpPr/>
          <p:nvPr/>
        </p:nvSpPr>
        <p:spPr>
          <a:xfrm>
            <a:off x="4237944" y="1499948"/>
            <a:ext cx="74041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Shows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11678895" y="834590"/>
            <a:ext cx="374304" cy="5744187"/>
            <a:chOff x="8468050" y="847178"/>
            <a:chExt cx="374304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38371" cy="5744187"/>
              <a:chOff x="8472288" y="853716"/>
              <a:chExt cx="33837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145451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468050" y="3290768"/>
              <a:ext cx="374304" cy="374304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3C9409FC-3474-4DD4-9EBA-2F9D89C2BB0D}"/>
              </a:ext>
            </a:extLst>
          </p:cNvPr>
          <p:cNvSpPr/>
          <p:nvPr/>
        </p:nvSpPr>
        <p:spPr>
          <a:xfrm>
            <a:off x="8786667" y="4225430"/>
            <a:ext cx="2361089" cy="965382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Welcome to </a:t>
            </a:r>
            <a:r>
              <a:rPr lang="en-GB" sz="2000" dirty="0" err="1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Multiversal</a:t>
            </a:r>
            <a:r>
              <a:rPr lang="en-GB" sz="2000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 Studios ! </a:t>
            </a:r>
          </a:p>
        </p:txBody>
      </p:sp>
      <p:pic>
        <p:nvPicPr>
          <p:cNvPr id="87" name="Picture 86" descr="Hi Panda">
            <a:extLst>
              <a:ext uri="{FF2B5EF4-FFF2-40B4-BE49-F238E27FC236}">
                <a16:creationId xmlns:a16="http://schemas.microsoft.com/office/drawing/2014/main" id="{65CACD2A-1646-4995-905E-C51FA8B416B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068" y="5333464"/>
            <a:ext cx="1142733" cy="1142733"/>
          </a:xfrm>
          <a:prstGeom prst="rect">
            <a:avLst/>
          </a:prstGeom>
        </p:spPr>
      </p:pic>
      <p:pic>
        <p:nvPicPr>
          <p:cNvPr id="91" name="Graphic 90" descr="Flag with solid fill">
            <a:extLst>
              <a:ext uri="{FF2B5EF4-FFF2-40B4-BE49-F238E27FC236}">
                <a16:creationId xmlns:a16="http://schemas.microsoft.com/office/drawing/2014/main" id="{FC379326-B866-4AA3-B131-F6AF382EA23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57232" y="5717757"/>
            <a:ext cx="374145" cy="37414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954844E-A2F9-4D5A-B6B8-B1137D56909C}"/>
              </a:ext>
            </a:extLst>
          </p:cNvPr>
          <p:cNvGrpSpPr/>
          <p:nvPr/>
        </p:nvGrpSpPr>
        <p:grpSpPr>
          <a:xfrm>
            <a:off x="8621268" y="6028111"/>
            <a:ext cx="2018717" cy="406206"/>
            <a:chOff x="5125590" y="6076203"/>
            <a:chExt cx="2018717" cy="406206"/>
          </a:xfrm>
        </p:grpSpPr>
        <p:pic>
          <p:nvPicPr>
            <p:cNvPr id="88" name="Graphic 87" descr="Flag with solid fill">
              <a:extLst>
                <a:ext uri="{FF2B5EF4-FFF2-40B4-BE49-F238E27FC236}">
                  <a16:creationId xmlns:a16="http://schemas.microsoft.com/office/drawing/2014/main" id="{CBEAF242-410D-43C8-A5EA-B82691359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B4C5B5-4214-4E0E-8ED3-02359E1B59D3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75" name="Flowchart: Terminator 74">
            <a:extLst>
              <a:ext uri="{FF2B5EF4-FFF2-40B4-BE49-F238E27FC236}">
                <a16:creationId xmlns:a16="http://schemas.microsoft.com/office/drawing/2014/main" id="{35702358-0BF7-4884-9EA5-FDFBBBFA9263}"/>
              </a:ext>
            </a:extLst>
          </p:cNvPr>
          <p:cNvSpPr/>
          <p:nvPr/>
        </p:nvSpPr>
        <p:spPr>
          <a:xfrm>
            <a:off x="9795892" y="22107"/>
            <a:ext cx="2102724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Collapse the Side Bar</a:t>
            </a:r>
          </a:p>
        </p:txBody>
      </p:sp>
      <p:pic>
        <p:nvPicPr>
          <p:cNvPr id="45" name="Graphic 44" descr="Right pointing backhand index with solid fill">
            <a:extLst>
              <a:ext uri="{FF2B5EF4-FFF2-40B4-BE49-F238E27FC236}">
                <a16:creationId xmlns:a16="http://schemas.microsoft.com/office/drawing/2014/main" id="{1B897FDD-C6B3-480F-8BCC-CB689C8597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6200000">
            <a:off x="11557172" y="3652484"/>
            <a:ext cx="682887" cy="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06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41870" y="344175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40783" y="843394"/>
            <a:ext cx="3492319" cy="5736536"/>
            <a:chOff x="8468050" y="847178"/>
            <a:chExt cx="3472490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455141" cy="5744187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84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My Route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717900" y="2693099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4651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717900" y="4289698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88F02DE-6CAD-4FFB-A001-13E77191C02D}"/>
              </a:ext>
            </a:extLst>
          </p:cNvPr>
          <p:cNvCxnSpPr>
            <a:cxnSpLocks/>
          </p:cNvCxnSpPr>
          <p:nvPr/>
        </p:nvCxnSpPr>
        <p:spPr>
          <a:xfrm>
            <a:off x="8694093" y="5794441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3C9409FC-3474-4DD4-9EBA-2F9D89C2BB0D}"/>
              </a:ext>
            </a:extLst>
          </p:cNvPr>
          <p:cNvSpPr/>
          <p:nvPr/>
        </p:nvSpPr>
        <p:spPr>
          <a:xfrm>
            <a:off x="5618243" y="4140933"/>
            <a:ext cx="2514644" cy="1010231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Hi! This is your current plan. </a:t>
            </a:r>
            <a:r>
              <a:rPr lang="en-GB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Your edited plan will automatically be updated on the map :D</a:t>
            </a:r>
            <a:endParaRPr lang="en-GB" sz="1800" dirty="0">
              <a:solidFill>
                <a:schemeClr val="tx1"/>
              </a:solidFill>
              <a:latin typeface="Aldhabi" panose="01000000000000000000" pitchFamily="2" charset="-78"/>
              <a:ea typeface="Tahoma" panose="020B0604030504040204" pitchFamily="34" charset="0"/>
              <a:cs typeface="Aldhabi" panose="01000000000000000000" pitchFamily="2" charset="-78"/>
            </a:endParaRPr>
          </a:p>
        </p:txBody>
      </p:sp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795606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308BB66-A3DD-4AD2-9ADB-7EBDD6E82D75}"/>
              </a:ext>
            </a:extLst>
          </p:cNvPr>
          <p:cNvGrpSpPr/>
          <p:nvPr/>
        </p:nvGrpSpPr>
        <p:grpSpPr>
          <a:xfrm>
            <a:off x="11676593" y="1091687"/>
            <a:ext cx="300314" cy="5267482"/>
            <a:chOff x="11694785" y="1722741"/>
            <a:chExt cx="300314" cy="42861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1DD769-EC1D-466F-AAE4-E3A5F6054255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7DCCFAB-3D9F-4A87-BD6C-81064680790A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aret Up with solid fill">
              <a:extLst>
                <a:ext uri="{FF2B5EF4-FFF2-40B4-BE49-F238E27FC236}">
                  <a16:creationId xmlns:a16="http://schemas.microsoft.com/office/drawing/2014/main" id="{E74F7C13-4DC5-4AFE-8CC8-3BF5E4ED9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92" name="Graphic 91" descr="Caret Up with solid fill">
              <a:extLst>
                <a:ext uri="{FF2B5EF4-FFF2-40B4-BE49-F238E27FC236}">
                  <a16:creationId xmlns:a16="http://schemas.microsoft.com/office/drawing/2014/main" id="{5717C898-F0D2-4A46-8AFB-E929376D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1BBF3FD-5C86-4B15-8CC4-E7EA2B738C3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59E188-CE21-43C2-9FAA-4A1C891B9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070DD482-FCDA-42AB-BFB6-B36C8272238B}"/>
              </a:ext>
            </a:extLst>
          </p:cNvPr>
          <p:cNvSpPr/>
          <p:nvPr/>
        </p:nvSpPr>
        <p:spPr>
          <a:xfrm>
            <a:off x="816456" y="1475302"/>
            <a:ext cx="86487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My Route</a:t>
            </a:r>
          </a:p>
        </p:txBody>
      </p: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sp>
        <p:nvSpPr>
          <p:cNvPr id="79" name="Flowchart: Terminator 78">
            <a:extLst>
              <a:ext uri="{FF2B5EF4-FFF2-40B4-BE49-F238E27FC236}">
                <a16:creationId xmlns:a16="http://schemas.microsoft.com/office/drawing/2014/main" id="{F7B0E956-ADF7-4588-BF7A-2BCE911991E6}"/>
              </a:ext>
            </a:extLst>
          </p:cNvPr>
          <p:cNvSpPr/>
          <p:nvPr/>
        </p:nvSpPr>
        <p:spPr>
          <a:xfrm>
            <a:off x="9374820" y="22107"/>
            <a:ext cx="2523796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Display the Current plan</a:t>
            </a:r>
          </a:p>
        </p:txBody>
      </p:sp>
      <p:grpSp>
        <p:nvGrpSpPr>
          <p:cNvPr id="83" name="Graphic 75" descr="Badge 1 outline">
            <a:extLst>
              <a:ext uri="{FF2B5EF4-FFF2-40B4-BE49-F238E27FC236}">
                <a16:creationId xmlns:a16="http://schemas.microsoft.com/office/drawing/2014/main" id="{C9611DEE-BD8F-4105-B426-A0556750933F}"/>
              </a:ext>
            </a:extLst>
          </p:cNvPr>
          <p:cNvGrpSpPr/>
          <p:nvPr/>
        </p:nvGrpSpPr>
        <p:grpSpPr>
          <a:xfrm>
            <a:off x="8813237" y="1278225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ABCB30A-974F-4EAA-8ADC-75F1BD19036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6A3CE-4F5D-48CB-8CA4-0353EC47DD3A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91" name="Graphic 86" descr="Badge outline">
            <a:extLst>
              <a:ext uri="{FF2B5EF4-FFF2-40B4-BE49-F238E27FC236}">
                <a16:creationId xmlns:a16="http://schemas.microsoft.com/office/drawing/2014/main" id="{BF433C5B-1B66-4AC1-8B98-BF5AB3DFABCB}"/>
              </a:ext>
            </a:extLst>
          </p:cNvPr>
          <p:cNvGrpSpPr/>
          <p:nvPr/>
        </p:nvGrpSpPr>
        <p:grpSpPr>
          <a:xfrm>
            <a:off x="8798588" y="2741676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BAAF38A-8202-4FD8-BDED-AB28D6B68E94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67B43E9-9E37-4C0C-86ED-DA7E9D3AB4B8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7F39BEF-BD3F-4979-B546-237D24CCA5C9}"/>
              </a:ext>
            </a:extLst>
          </p:cNvPr>
          <p:cNvGrpSpPr/>
          <p:nvPr/>
        </p:nvGrpSpPr>
        <p:grpSpPr>
          <a:xfrm rot="10800000">
            <a:off x="11183493" y="1275850"/>
            <a:ext cx="225020" cy="248092"/>
            <a:chOff x="5929066" y="2881509"/>
            <a:chExt cx="272580" cy="27258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F4832BB-F6F8-4971-B329-0DE6526F047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9" name="Graphic 118" descr="Caret Down with solid fill">
              <a:extLst>
                <a:ext uri="{FF2B5EF4-FFF2-40B4-BE49-F238E27FC236}">
                  <a16:creationId xmlns:a16="http://schemas.microsoft.com/office/drawing/2014/main" id="{51E805C1-1CD4-4D95-B6E5-73AA08DD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6D6F268-B857-4DC5-A761-741C09F78A2E}"/>
              </a:ext>
            </a:extLst>
          </p:cNvPr>
          <p:cNvSpPr txBox="1"/>
          <p:nvPr/>
        </p:nvSpPr>
        <p:spPr>
          <a:xfrm>
            <a:off x="9057728" y="1211970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8E37837-9422-401B-BF80-7FEAFE060616}"/>
              </a:ext>
            </a:extLst>
          </p:cNvPr>
          <p:cNvSpPr txBox="1"/>
          <p:nvPr/>
        </p:nvSpPr>
        <p:spPr>
          <a:xfrm>
            <a:off x="9083601" y="2704884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012E04-9FCB-475E-A8C7-646F0278AD69}"/>
              </a:ext>
            </a:extLst>
          </p:cNvPr>
          <p:cNvGrpSpPr/>
          <p:nvPr/>
        </p:nvGrpSpPr>
        <p:grpSpPr>
          <a:xfrm rot="10800000">
            <a:off x="11196688" y="2725827"/>
            <a:ext cx="225020" cy="248092"/>
            <a:chOff x="5929066" y="2881509"/>
            <a:chExt cx="272580" cy="27258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C812F7-ACFB-4EE6-AB92-F7C50BAA631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4" name="Graphic 123" descr="Caret Down with solid fill">
              <a:extLst>
                <a:ext uri="{FF2B5EF4-FFF2-40B4-BE49-F238E27FC236}">
                  <a16:creationId xmlns:a16="http://schemas.microsoft.com/office/drawing/2014/main" id="{177674A1-913D-4C18-A640-5658045E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25" name="Picture 124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E6B4177C-0776-4554-9560-EEE1835543D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30" y="1580079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8BE99AB8-D759-4518-864B-5351178A9E6B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7390" t="164" r="9353" b="3414"/>
          <a:stretch/>
        </p:blipFill>
        <p:spPr>
          <a:xfrm>
            <a:off x="9154830" y="3057877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06999-AEF0-4853-851D-0E4307D0D654}"/>
              </a:ext>
            </a:extLst>
          </p:cNvPr>
          <p:cNvSpPr txBox="1"/>
          <p:nvPr/>
        </p:nvSpPr>
        <p:spPr>
          <a:xfrm>
            <a:off x="9066249" y="2277410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min</a:t>
            </a:r>
          </a:p>
        </p:txBody>
      </p:sp>
      <p:sp>
        <p:nvSpPr>
          <p:cNvPr id="127" name="Flowchart: Alternate Process 126">
            <a:extLst>
              <a:ext uri="{FF2B5EF4-FFF2-40B4-BE49-F238E27FC236}">
                <a16:creationId xmlns:a16="http://schemas.microsoft.com/office/drawing/2014/main" id="{DB0D5AC0-4521-4F63-87EF-1210083A28FD}"/>
              </a:ext>
            </a:extLst>
          </p:cNvPr>
          <p:cNvSpPr/>
          <p:nvPr/>
        </p:nvSpPr>
        <p:spPr>
          <a:xfrm>
            <a:off x="10523952" y="1293580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8" name="Flowchart: Alternate Process 127">
            <a:extLst>
              <a:ext uri="{FF2B5EF4-FFF2-40B4-BE49-F238E27FC236}">
                <a16:creationId xmlns:a16="http://schemas.microsoft.com/office/drawing/2014/main" id="{77FA4DFA-A5E1-485C-8447-15E3597A6536}"/>
              </a:ext>
            </a:extLst>
          </p:cNvPr>
          <p:cNvSpPr/>
          <p:nvPr/>
        </p:nvSpPr>
        <p:spPr>
          <a:xfrm>
            <a:off x="10525898" y="2780814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8D51594-B7D4-4D68-A8AF-7818231BDC5D}"/>
              </a:ext>
            </a:extLst>
          </p:cNvPr>
          <p:cNvSpPr txBox="1"/>
          <p:nvPr/>
        </p:nvSpPr>
        <p:spPr>
          <a:xfrm>
            <a:off x="9057728" y="3858811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min</a:t>
            </a:r>
          </a:p>
        </p:txBody>
      </p:sp>
      <p:pic>
        <p:nvPicPr>
          <p:cNvPr id="130" name="Graphic 129" descr="Marker with solid fill">
            <a:extLst>
              <a:ext uri="{FF2B5EF4-FFF2-40B4-BE49-F238E27FC236}">
                <a16:creationId xmlns:a16="http://schemas.microsoft.com/office/drawing/2014/main" id="{6F7578E1-E2B0-4861-9482-557D269AED0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531384" y="2157089"/>
            <a:ext cx="568737" cy="568737"/>
          </a:xfrm>
          <a:prstGeom prst="rect">
            <a:avLst/>
          </a:prstGeom>
        </p:spPr>
      </p:pic>
      <p:pic>
        <p:nvPicPr>
          <p:cNvPr id="131" name="Graphic 130" descr="Marker with solid fill">
            <a:extLst>
              <a:ext uri="{FF2B5EF4-FFF2-40B4-BE49-F238E27FC236}">
                <a16:creationId xmlns:a16="http://schemas.microsoft.com/office/drawing/2014/main" id="{9E7E815A-6501-4A01-9D6F-ABFC6137202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655533" y="2157089"/>
            <a:ext cx="568737" cy="568737"/>
          </a:xfrm>
          <a:prstGeom prst="rect">
            <a:avLst/>
          </a:prstGeom>
        </p:spPr>
      </p:pic>
      <p:pic>
        <p:nvPicPr>
          <p:cNvPr id="132" name="Graphic 131" descr="Marker with solid fill">
            <a:extLst>
              <a:ext uri="{FF2B5EF4-FFF2-40B4-BE49-F238E27FC236}">
                <a16:creationId xmlns:a16="http://schemas.microsoft.com/office/drawing/2014/main" id="{73130D28-0E45-4B09-9BB8-93751237A7B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897933" y="3394209"/>
            <a:ext cx="568737" cy="568737"/>
          </a:xfrm>
          <a:prstGeom prst="rect">
            <a:avLst/>
          </a:prstGeom>
        </p:spPr>
      </p:pic>
      <p:pic>
        <p:nvPicPr>
          <p:cNvPr id="133" name="Graphic 132" descr="Marker with solid fill">
            <a:extLst>
              <a:ext uri="{FF2B5EF4-FFF2-40B4-BE49-F238E27FC236}">
                <a16:creationId xmlns:a16="http://schemas.microsoft.com/office/drawing/2014/main" id="{05A92BED-CB41-4247-BD1D-52C279C6AE1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838639" y="3322296"/>
            <a:ext cx="568737" cy="568737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E63129F-F629-4272-A5CB-8BFE25059530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35" name="Graphic 134" descr="Flag with solid fill">
              <a:extLst>
                <a:ext uri="{FF2B5EF4-FFF2-40B4-BE49-F238E27FC236}">
                  <a16:creationId xmlns:a16="http://schemas.microsoft.com/office/drawing/2014/main" id="{A2F8A282-0727-4C8A-A3D9-DB0BBA6D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9895516-3F14-458F-917B-73C58E51DA15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37" name="Graphic 136" descr="Flag with solid fill">
            <a:extLst>
              <a:ext uri="{FF2B5EF4-FFF2-40B4-BE49-F238E27FC236}">
                <a16:creationId xmlns:a16="http://schemas.microsoft.com/office/drawing/2014/main" id="{9AEF1693-F3FD-4558-895D-E9D5A425206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38" name="Graphic 87" descr="Badge 3 outline">
            <a:extLst>
              <a:ext uri="{FF2B5EF4-FFF2-40B4-BE49-F238E27FC236}">
                <a16:creationId xmlns:a16="http://schemas.microsoft.com/office/drawing/2014/main" id="{7C4C7DB4-7A33-48BE-837D-BD0A7DB7AFD6}"/>
              </a:ext>
            </a:extLst>
          </p:cNvPr>
          <p:cNvGrpSpPr/>
          <p:nvPr/>
        </p:nvGrpSpPr>
        <p:grpSpPr>
          <a:xfrm>
            <a:off x="8779502" y="4401408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EF17F7A-05A8-4B3A-921A-5FF45D9C6DEB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2925-E345-4B79-B24E-68269189F635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41" name="Graphic 140" descr="Badge 4 outline">
            <a:extLst>
              <a:ext uri="{FF2B5EF4-FFF2-40B4-BE49-F238E27FC236}">
                <a16:creationId xmlns:a16="http://schemas.microsoft.com/office/drawing/2014/main" id="{4C5A7AB6-2A53-4E47-9DB4-FDA05DD9A4B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760775" y="5862863"/>
            <a:ext cx="258946" cy="258946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10EE61-CCDD-40F5-A0CB-ECD2BD7394A0}"/>
              </a:ext>
            </a:extLst>
          </p:cNvPr>
          <p:cNvSpPr/>
          <p:nvPr/>
        </p:nvSpPr>
        <p:spPr>
          <a:xfrm>
            <a:off x="2217300" y="2532193"/>
            <a:ext cx="1583859" cy="1348956"/>
          </a:xfrm>
          <a:custGeom>
            <a:avLst/>
            <a:gdLst>
              <a:gd name="connsiteX0" fmla="*/ 1583859 w 1583859"/>
              <a:gd name="connsiteY0" fmla="*/ 112761 h 1348956"/>
              <a:gd name="connsiteX1" fmla="*/ 820379 w 1583859"/>
              <a:gd name="connsiteY1" fmla="*/ 112761 h 1348956"/>
              <a:gd name="connsiteX2" fmla="*/ 944667 w 1583859"/>
              <a:gd name="connsiteY2" fmla="*/ 1284614 h 1348956"/>
              <a:gd name="connsiteX3" fmla="*/ 101288 w 1583859"/>
              <a:gd name="connsiteY3" fmla="*/ 1204715 h 1348956"/>
              <a:gd name="connsiteX4" fmla="*/ 3634 w 1583859"/>
              <a:gd name="connsiteY4" fmla="*/ 1195837 h 1348956"/>
              <a:gd name="connsiteX5" fmla="*/ 30267 w 1583859"/>
              <a:gd name="connsiteY5" fmla="*/ 1195837 h 134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3859" h="1348956">
                <a:moveTo>
                  <a:pt x="1583859" y="112761"/>
                </a:moveTo>
                <a:cubicBezTo>
                  <a:pt x="1255385" y="15106"/>
                  <a:pt x="926911" y="-82548"/>
                  <a:pt x="820379" y="112761"/>
                </a:cubicBezTo>
                <a:cubicBezTo>
                  <a:pt x="713847" y="308070"/>
                  <a:pt x="1064515" y="1102622"/>
                  <a:pt x="944667" y="1284614"/>
                </a:cubicBezTo>
                <a:cubicBezTo>
                  <a:pt x="824819" y="1466606"/>
                  <a:pt x="101288" y="1204715"/>
                  <a:pt x="101288" y="1204715"/>
                </a:cubicBezTo>
                <a:lnTo>
                  <a:pt x="3634" y="1195837"/>
                </a:lnTo>
                <a:cubicBezTo>
                  <a:pt x="-8203" y="1194357"/>
                  <a:pt x="11032" y="1195097"/>
                  <a:pt x="30267" y="1195837"/>
                </a:cubicBezTo>
              </a:path>
            </a:pathLst>
          </a:custGeom>
          <a:noFill/>
          <a:ln w="57150">
            <a:solidFill>
              <a:srgbClr val="6F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 descr="A picture containing text, ceiling, indoor, shelf&#10;&#10;Description automatically generated">
            <a:extLst>
              <a:ext uri="{FF2B5EF4-FFF2-40B4-BE49-F238E27FC236}">
                <a16:creationId xmlns:a16="http://schemas.microsoft.com/office/drawing/2014/main" id="{ED77AFDA-D05E-4F24-9343-52CFE3695DC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8"/>
              </a:ext>
            </a:extLst>
          </a:blip>
          <a:stretch>
            <a:fillRect/>
          </a:stretch>
        </p:blipFill>
        <p:spPr>
          <a:xfrm>
            <a:off x="9129808" y="4648318"/>
            <a:ext cx="2037633" cy="78108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827331C-2B1E-4213-BB61-6CFEA0BA12EB}"/>
              </a:ext>
            </a:extLst>
          </p:cNvPr>
          <p:cNvSpPr txBox="1"/>
          <p:nvPr/>
        </p:nvSpPr>
        <p:spPr>
          <a:xfrm>
            <a:off x="9095805" y="433827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Coffee Shop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67E42BE-259F-47DD-8057-398C39A42772}"/>
              </a:ext>
            </a:extLst>
          </p:cNvPr>
          <p:cNvSpPr txBox="1"/>
          <p:nvPr/>
        </p:nvSpPr>
        <p:spPr>
          <a:xfrm>
            <a:off x="9080212" y="5821421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Pizza Hut</a:t>
            </a:r>
          </a:p>
        </p:txBody>
      </p:sp>
      <p:pic>
        <p:nvPicPr>
          <p:cNvPr id="150" name="Graphic 149" descr="Badge Cross with solid fill">
            <a:extLst>
              <a:ext uri="{FF2B5EF4-FFF2-40B4-BE49-F238E27FC236}">
                <a16:creationId xmlns:a16="http://schemas.microsoft.com/office/drawing/2014/main" id="{E386575B-4B44-4689-A34A-9C3529799FF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443536" y="1268692"/>
            <a:ext cx="269389" cy="269389"/>
          </a:xfrm>
          <a:prstGeom prst="rect">
            <a:avLst/>
          </a:prstGeom>
        </p:spPr>
      </p:pic>
      <p:pic>
        <p:nvPicPr>
          <p:cNvPr id="151" name="Graphic 150" descr="Hamburger Menu Icon with solid fill">
            <a:extLst>
              <a:ext uri="{FF2B5EF4-FFF2-40B4-BE49-F238E27FC236}">
                <a16:creationId xmlns:a16="http://schemas.microsoft.com/office/drawing/2014/main" id="{495E0F6B-1EF2-4D63-87F8-600EBEBF4F6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489939" y="1847076"/>
            <a:ext cx="239396" cy="252286"/>
          </a:xfrm>
          <a:prstGeom prst="rect">
            <a:avLst/>
          </a:prstGeom>
        </p:spPr>
      </p:pic>
      <p:pic>
        <p:nvPicPr>
          <p:cNvPr id="153" name="Graphic 152" descr="Badge Cross with solid fill">
            <a:extLst>
              <a:ext uri="{FF2B5EF4-FFF2-40B4-BE49-F238E27FC236}">
                <a16:creationId xmlns:a16="http://schemas.microsoft.com/office/drawing/2014/main" id="{209D8EAE-BD6D-49A3-A3FB-C5D5EF26402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463064" y="2725433"/>
            <a:ext cx="269389" cy="269389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0892D533-AA60-48E1-AFEF-C583D61CF92B}"/>
              </a:ext>
            </a:extLst>
          </p:cNvPr>
          <p:cNvSpPr txBox="1"/>
          <p:nvPr/>
        </p:nvSpPr>
        <p:spPr>
          <a:xfrm>
            <a:off x="8998653" y="5431576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$12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min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4BABB0C-07A2-4DFD-B96D-48B47C1A8613}"/>
              </a:ext>
            </a:extLst>
          </p:cNvPr>
          <p:cNvGrpSpPr/>
          <p:nvPr/>
        </p:nvGrpSpPr>
        <p:grpSpPr>
          <a:xfrm rot="10800000">
            <a:off x="11163168" y="4322425"/>
            <a:ext cx="225020" cy="248092"/>
            <a:chOff x="5929066" y="2881509"/>
            <a:chExt cx="272580" cy="27258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E6FFE48-7D73-4045-980C-B4C181E3A7A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Down with solid fill">
              <a:extLst>
                <a:ext uri="{FF2B5EF4-FFF2-40B4-BE49-F238E27FC236}">
                  <a16:creationId xmlns:a16="http://schemas.microsoft.com/office/drawing/2014/main" id="{1DE6BA81-90A4-4C4F-A523-A32FBB44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58" name="Flowchart: Alternate Process 157">
            <a:extLst>
              <a:ext uri="{FF2B5EF4-FFF2-40B4-BE49-F238E27FC236}">
                <a16:creationId xmlns:a16="http://schemas.microsoft.com/office/drawing/2014/main" id="{60E628D0-8095-495F-97DF-B3A5AF8863A3}"/>
              </a:ext>
            </a:extLst>
          </p:cNvPr>
          <p:cNvSpPr/>
          <p:nvPr/>
        </p:nvSpPr>
        <p:spPr>
          <a:xfrm>
            <a:off x="10316014" y="4380204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60" name="Graphic 159" descr="Badge Cross with solid fill">
            <a:extLst>
              <a:ext uri="{FF2B5EF4-FFF2-40B4-BE49-F238E27FC236}">
                <a16:creationId xmlns:a16="http://schemas.microsoft.com/office/drawing/2014/main" id="{9C817EFC-418B-4C6A-A2E7-E8681423CEF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420666" y="4313153"/>
            <a:ext cx="269389" cy="269389"/>
          </a:xfrm>
          <a:prstGeom prst="rect">
            <a:avLst/>
          </a:prstGeom>
        </p:spPr>
      </p:pic>
      <p:pic>
        <p:nvPicPr>
          <p:cNvPr id="161" name="Graphic 160" descr="Hamburger Menu Icon with solid fill">
            <a:extLst>
              <a:ext uri="{FF2B5EF4-FFF2-40B4-BE49-F238E27FC236}">
                <a16:creationId xmlns:a16="http://schemas.microsoft.com/office/drawing/2014/main" id="{98B00A29-D104-4C0B-ADA7-920E139152B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473529" y="3473142"/>
            <a:ext cx="239396" cy="252286"/>
          </a:xfrm>
          <a:prstGeom prst="rect">
            <a:avLst/>
          </a:prstGeom>
        </p:spPr>
      </p:pic>
      <p:pic>
        <p:nvPicPr>
          <p:cNvPr id="162" name="Graphic 161" descr="Hamburger Menu Icon with solid fill">
            <a:extLst>
              <a:ext uri="{FF2B5EF4-FFF2-40B4-BE49-F238E27FC236}">
                <a16:creationId xmlns:a16="http://schemas.microsoft.com/office/drawing/2014/main" id="{6F8E4A23-19AE-4A55-ADB1-FA8057E96DA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463069" y="4964261"/>
            <a:ext cx="239396" cy="252286"/>
          </a:xfrm>
          <a:prstGeom prst="rect">
            <a:avLst/>
          </a:prstGeom>
        </p:spPr>
      </p:pic>
      <p:pic>
        <p:nvPicPr>
          <p:cNvPr id="163" name="Graphic 162" descr="Hamburger Menu Icon with solid fill">
            <a:extLst>
              <a:ext uri="{FF2B5EF4-FFF2-40B4-BE49-F238E27FC236}">
                <a16:creationId xmlns:a16="http://schemas.microsoft.com/office/drawing/2014/main" id="{0F96645F-24CE-4767-9A63-CD239DB7C1F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476461" y="6013024"/>
            <a:ext cx="239396" cy="252286"/>
          </a:xfrm>
          <a:prstGeom prst="rect">
            <a:avLst/>
          </a:prstGeom>
        </p:spPr>
      </p:pic>
      <p:pic>
        <p:nvPicPr>
          <p:cNvPr id="164" name="Graphic 163" descr="Badge Cross with solid fill">
            <a:extLst>
              <a:ext uri="{FF2B5EF4-FFF2-40B4-BE49-F238E27FC236}">
                <a16:creationId xmlns:a16="http://schemas.microsoft.com/office/drawing/2014/main" id="{56CB3FCD-830A-43E9-AB19-D4610262AC3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450832" y="5797374"/>
            <a:ext cx="269389" cy="269389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E2306CC-B8CB-4511-B454-FDF187B9AE3C}"/>
              </a:ext>
            </a:extLst>
          </p:cNvPr>
          <p:cNvGrpSpPr/>
          <p:nvPr/>
        </p:nvGrpSpPr>
        <p:grpSpPr>
          <a:xfrm rot="10800000">
            <a:off x="11206437" y="5808560"/>
            <a:ext cx="225020" cy="248092"/>
            <a:chOff x="5929066" y="2881509"/>
            <a:chExt cx="272580" cy="272580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6CB065B-382D-45EE-AB9B-74B0293D8FC9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7" name="Graphic 166" descr="Caret Down with solid fill">
              <a:extLst>
                <a:ext uri="{FF2B5EF4-FFF2-40B4-BE49-F238E27FC236}">
                  <a16:creationId xmlns:a16="http://schemas.microsoft.com/office/drawing/2014/main" id="{53336DED-0EDB-4DC0-9A23-9C86C995B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69" name="Flowchart: Alternate Process 168">
            <a:extLst>
              <a:ext uri="{FF2B5EF4-FFF2-40B4-BE49-F238E27FC236}">
                <a16:creationId xmlns:a16="http://schemas.microsoft.com/office/drawing/2014/main" id="{9B10269C-8A56-47E0-B6B9-E85702F64745}"/>
              </a:ext>
            </a:extLst>
          </p:cNvPr>
          <p:cNvSpPr/>
          <p:nvPr/>
        </p:nvSpPr>
        <p:spPr>
          <a:xfrm>
            <a:off x="10388343" y="5865413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44" name="Graphic 143" descr="Right pointing backhand index with solid fill">
            <a:extLst>
              <a:ext uri="{FF2B5EF4-FFF2-40B4-BE49-F238E27FC236}">
                <a16:creationId xmlns:a16="http://schemas.microsoft.com/office/drawing/2014/main" id="{B3293CD3-220B-4F7C-9BE3-D20CDF43E59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 rot="16200000">
            <a:off x="4668578" y="711728"/>
            <a:ext cx="682887" cy="6828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F97E94-60BD-4C9C-8940-C3E0EB0DF218}"/>
              </a:ext>
            </a:extLst>
          </p:cNvPr>
          <p:cNvSpPr/>
          <p:nvPr/>
        </p:nvSpPr>
        <p:spPr>
          <a:xfrm>
            <a:off x="3065348" y="2305522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507B7350-3A96-4EE3-A366-6C2B80812547}"/>
              </a:ext>
            </a:extLst>
          </p:cNvPr>
          <p:cNvSpPr/>
          <p:nvPr/>
        </p:nvSpPr>
        <p:spPr>
          <a:xfrm>
            <a:off x="3123172" y="3016718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500m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FBABD214-C06F-4924-8A8C-1091F37AFDC0}"/>
              </a:ext>
            </a:extLst>
          </p:cNvPr>
          <p:cNvSpPr/>
          <p:nvPr/>
        </p:nvSpPr>
        <p:spPr>
          <a:xfrm>
            <a:off x="2373169" y="3606664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</p:spTree>
    <p:extLst>
      <p:ext uri="{BB962C8B-B14F-4D97-AF65-F5344CB8AC3E}">
        <p14:creationId xmlns:p14="http://schemas.microsoft.com/office/powerpoint/2010/main" val="4274437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41870" y="344175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40783" y="843394"/>
            <a:ext cx="3492319" cy="5736536"/>
            <a:chOff x="8468050" y="847178"/>
            <a:chExt cx="3472490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455141" cy="5744187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84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My Route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717900" y="2693099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4651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717900" y="4289698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88F02DE-6CAD-4FFB-A001-13E77191C02D}"/>
              </a:ext>
            </a:extLst>
          </p:cNvPr>
          <p:cNvCxnSpPr>
            <a:cxnSpLocks/>
          </p:cNvCxnSpPr>
          <p:nvPr/>
        </p:nvCxnSpPr>
        <p:spPr>
          <a:xfrm>
            <a:off x="8694093" y="5794441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3C9409FC-3474-4DD4-9EBA-2F9D89C2BB0D}"/>
              </a:ext>
            </a:extLst>
          </p:cNvPr>
          <p:cNvSpPr/>
          <p:nvPr/>
        </p:nvSpPr>
        <p:spPr>
          <a:xfrm>
            <a:off x="5618243" y="4459600"/>
            <a:ext cx="2514644" cy="691564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Tap the</a:t>
            </a:r>
            <a:r>
              <a:rPr lang="en-GB" u="sng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 Rename </a:t>
            </a:r>
            <a:r>
              <a:rPr lang="en-GB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icon beside the name of your route to rename!</a:t>
            </a:r>
            <a:endParaRPr lang="en-GB" sz="1800" dirty="0">
              <a:solidFill>
                <a:schemeClr val="tx1"/>
              </a:solidFill>
              <a:latin typeface="Aldhabi" panose="01000000000000000000" pitchFamily="2" charset="-78"/>
              <a:ea typeface="Tahoma" panose="020B0604030504040204" pitchFamily="34" charset="0"/>
              <a:cs typeface="Aldhabi" panose="01000000000000000000" pitchFamily="2" charset="-78"/>
            </a:endParaRPr>
          </a:p>
        </p:txBody>
      </p:sp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795606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308BB66-A3DD-4AD2-9ADB-7EBDD6E82D75}"/>
              </a:ext>
            </a:extLst>
          </p:cNvPr>
          <p:cNvGrpSpPr/>
          <p:nvPr/>
        </p:nvGrpSpPr>
        <p:grpSpPr>
          <a:xfrm>
            <a:off x="11676593" y="1091687"/>
            <a:ext cx="300314" cy="5267482"/>
            <a:chOff x="11694785" y="1722741"/>
            <a:chExt cx="300314" cy="42861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1DD769-EC1D-466F-AAE4-E3A5F6054255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7DCCFAB-3D9F-4A87-BD6C-81064680790A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aret Up with solid fill">
              <a:extLst>
                <a:ext uri="{FF2B5EF4-FFF2-40B4-BE49-F238E27FC236}">
                  <a16:creationId xmlns:a16="http://schemas.microsoft.com/office/drawing/2014/main" id="{E74F7C13-4DC5-4AFE-8CC8-3BF5E4ED9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92" name="Graphic 91" descr="Caret Up with solid fill">
              <a:extLst>
                <a:ext uri="{FF2B5EF4-FFF2-40B4-BE49-F238E27FC236}">
                  <a16:creationId xmlns:a16="http://schemas.microsoft.com/office/drawing/2014/main" id="{5717C898-F0D2-4A46-8AFB-E929376D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1BBF3FD-5C86-4B15-8CC4-E7EA2B738C3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59E188-CE21-43C2-9FAA-4A1C891B9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070DD482-FCDA-42AB-BFB6-B36C8272238B}"/>
              </a:ext>
            </a:extLst>
          </p:cNvPr>
          <p:cNvSpPr/>
          <p:nvPr/>
        </p:nvSpPr>
        <p:spPr>
          <a:xfrm>
            <a:off x="816456" y="1475302"/>
            <a:ext cx="86487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My Route</a:t>
            </a:r>
          </a:p>
        </p:txBody>
      </p: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sp>
        <p:nvSpPr>
          <p:cNvPr id="79" name="Flowchart: Terminator 78">
            <a:extLst>
              <a:ext uri="{FF2B5EF4-FFF2-40B4-BE49-F238E27FC236}">
                <a16:creationId xmlns:a16="http://schemas.microsoft.com/office/drawing/2014/main" id="{F7B0E956-ADF7-4588-BF7A-2BCE911991E6}"/>
              </a:ext>
            </a:extLst>
          </p:cNvPr>
          <p:cNvSpPr/>
          <p:nvPr/>
        </p:nvSpPr>
        <p:spPr>
          <a:xfrm>
            <a:off x="9374820" y="22107"/>
            <a:ext cx="2523796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Rename the Route</a:t>
            </a:r>
          </a:p>
        </p:txBody>
      </p:sp>
      <p:grpSp>
        <p:nvGrpSpPr>
          <p:cNvPr id="83" name="Graphic 75" descr="Badge 1 outline">
            <a:extLst>
              <a:ext uri="{FF2B5EF4-FFF2-40B4-BE49-F238E27FC236}">
                <a16:creationId xmlns:a16="http://schemas.microsoft.com/office/drawing/2014/main" id="{C9611DEE-BD8F-4105-B426-A0556750933F}"/>
              </a:ext>
            </a:extLst>
          </p:cNvPr>
          <p:cNvGrpSpPr/>
          <p:nvPr/>
        </p:nvGrpSpPr>
        <p:grpSpPr>
          <a:xfrm>
            <a:off x="8813237" y="1278225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ABCB30A-974F-4EAA-8ADC-75F1BD19036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6A3CE-4F5D-48CB-8CA4-0353EC47DD3A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91" name="Graphic 86" descr="Badge outline">
            <a:extLst>
              <a:ext uri="{FF2B5EF4-FFF2-40B4-BE49-F238E27FC236}">
                <a16:creationId xmlns:a16="http://schemas.microsoft.com/office/drawing/2014/main" id="{BF433C5B-1B66-4AC1-8B98-BF5AB3DFABCB}"/>
              </a:ext>
            </a:extLst>
          </p:cNvPr>
          <p:cNvGrpSpPr/>
          <p:nvPr/>
        </p:nvGrpSpPr>
        <p:grpSpPr>
          <a:xfrm>
            <a:off x="8798588" y="2741676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BAAF38A-8202-4FD8-BDED-AB28D6B68E94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67B43E9-9E37-4C0C-86ED-DA7E9D3AB4B8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7F39BEF-BD3F-4979-B546-237D24CCA5C9}"/>
              </a:ext>
            </a:extLst>
          </p:cNvPr>
          <p:cNvGrpSpPr/>
          <p:nvPr/>
        </p:nvGrpSpPr>
        <p:grpSpPr>
          <a:xfrm rot="10800000">
            <a:off x="11183493" y="1275850"/>
            <a:ext cx="225020" cy="248092"/>
            <a:chOff x="5929066" y="2881509"/>
            <a:chExt cx="272580" cy="27258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F4832BB-F6F8-4971-B329-0DE6526F047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9" name="Graphic 118" descr="Caret Down with solid fill">
              <a:extLst>
                <a:ext uri="{FF2B5EF4-FFF2-40B4-BE49-F238E27FC236}">
                  <a16:creationId xmlns:a16="http://schemas.microsoft.com/office/drawing/2014/main" id="{51E805C1-1CD4-4D95-B6E5-73AA08DD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6D6F268-B857-4DC5-A761-741C09F78A2E}"/>
              </a:ext>
            </a:extLst>
          </p:cNvPr>
          <p:cNvSpPr txBox="1"/>
          <p:nvPr/>
        </p:nvSpPr>
        <p:spPr>
          <a:xfrm>
            <a:off x="9057728" y="1211970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8E37837-9422-401B-BF80-7FEAFE060616}"/>
              </a:ext>
            </a:extLst>
          </p:cNvPr>
          <p:cNvSpPr txBox="1"/>
          <p:nvPr/>
        </p:nvSpPr>
        <p:spPr>
          <a:xfrm>
            <a:off x="9083601" y="2704884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012E04-9FCB-475E-A8C7-646F0278AD69}"/>
              </a:ext>
            </a:extLst>
          </p:cNvPr>
          <p:cNvGrpSpPr/>
          <p:nvPr/>
        </p:nvGrpSpPr>
        <p:grpSpPr>
          <a:xfrm rot="10800000">
            <a:off x="11196688" y="2725827"/>
            <a:ext cx="225020" cy="248092"/>
            <a:chOff x="5929066" y="2881509"/>
            <a:chExt cx="272580" cy="27258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C812F7-ACFB-4EE6-AB92-F7C50BAA631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4" name="Graphic 123" descr="Caret Down with solid fill">
              <a:extLst>
                <a:ext uri="{FF2B5EF4-FFF2-40B4-BE49-F238E27FC236}">
                  <a16:creationId xmlns:a16="http://schemas.microsoft.com/office/drawing/2014/main" id="{177674A1-913D-4C18-A640-5658045E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25" name="Picture 124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E6B4177C-0776-4554-9560-EEE1835543D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30" y="1580079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8BE99AB8-D759-4518-864B-5351178A9E6B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7390" t="164" r="9353" b="3414"/>
          <a:stretch/>
        </p:blipFill>
        <p:spPr>
          <a:xfrm>
            <a:off x="9154830" y="3057877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06999-AEF0-4853-851D-0E4307D0D654}"/>
              </a:ext>
            </a:extLst>
          </p:cNvPr>
          <p:cNvSpPr txBox="1"/>
          <p:nvPr/>
        </p:nvSpPr>
        <p:spPr>
          <a:xfrm>
            <a:off x="9066249" y="2277410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min</a:t>
            </a:r>
          </a:p>
        </p:txBody>
      </p:sp>
      <p:sp>
        <p:nvSpPr>
          <p:cNvPr id="127" name="Flowchart: Alternate Process 126">
            <a:extLst>
              <a:ext uri="{FF2B5EF4-FFF2-40B4-BE49-F238E27FC236}">
                <a16:creationId xmlns:a16="http://schemas.microsoft.com/office/drawing/2014/main" id="{DB0D5AC0-4521-4F63-87EF-1210083A28FD}"/>
              </a:ext>
            </a:extLst>
          </p:cNvPr>
          <p:cNvSpPr/>
          <p:nvPr/>
        </p:nvSpPr>
        <p:spPr>
          <a:xfrm>
            <a:off x="10523952" y="1293580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8" name="Flowchart: Alternate Process 127">
            <a:extLst>
              <a:ext uri="{FF2B5EF4-FFF2-40B4-BE49-F238E27FC236}">
                <a16:creationId xmlns:a16="http://schemas.microsoft.com/office/drawing/2014/main" id="{77FA4DFA-A5E1-485C-8447-15E3597A6536}"/>
              </a:ext>
            </a:extLst>
          </p:cNvPr>
          <p:cNvSpPr/>
          <p:nvPr/>
        </p:nvSpPr>
        <p:spPr>
          <a:xfrm>
            <a:off x="10525898" y="2780814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8D51594-B7D4-4D68-A8AF-7818231BDC5D}"/>
              </a:ext>
            </a:extLst>
          </p:cNvPr>
          <p:cNvSpPr txBox="1"/>
          <p:nvPr/>
        </p:nvSpPr>
        <p:spPr>
          <a:xfrm>
            <a:off x="9057728" y="3858811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min</a:t>
            </a:r>
          </a:p>
        </p:txBody>
      </p:sp>
      <p:pic>
        <p:nvPicPr>
          <p:cNvPr id="130" name="Graphic 129" descr="Marker with solid fill">
            <a:extLst>
              <a:ext uri="{FF2B5EF4-FFF2-40B4-BE49-F238E27FC236}">
                <a16:creationId xmlns:a16="http://schemas.microsoft.com/office/drawing/2014/main" id="{6F7578E1-E2B0-4861-9482-557D269AED0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531384" y="2157089"/>
            <a:ext cx="568737" cy="568737"/>
          </a:xfrm>
          <a:prstGeom prst="rect">
            <a:avLst/>
          </a:prstGeom>
        </p:spPr>
      </p:pic>
      <p:pic>
        <p:nvPicPr>
          <p:cNvPr id="131" name="Graphic 130" descr="Marker with solid fill">
            <a:extLst>
              <a:ext uri="{FF2B5EF4-FFF2-40B4-BE49-F238E27FC236}">
                <a16:creationId xmlns:a16="http://schemas.microsoft.com/office/drawing/2014/main" id="{9E7E815A-6501-4A01-9D6F-ABFC6137202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655533" y="2157089"/>
            <a:ext cx="568737" cy="568737"/>
          </a:xfrm>
          <a:prstGeom prst="rect">
            <a:avLst/>
          </a:prstGeom>
        </p:spPr>
      </p:pic>
      <p:pic>
        <p:nvPicPr>
          <p:cNvPr id="132" name="Graphic 131" descr="Marker with solid fill">
            <a:extLst>
              <a:ext uri="{FF2B5EF4-FFF2-40B4-BE49-F238E27FC236}">
                <a16:creationId xmlns:a16="http://schemas.microsoft.com/office/drawing/2014/main" id="{73130D28-0E45-4B09-9BB8-93751237A7B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897933" y="3394209"/>
            <a:ext cx="568737" cy="568737"/>
          </a:xfrm>
          <a:prstGeom prst="rect">
            <a:avLst/>
          </a:prstGeom>
        </p:spPr>
      </p:pic>
      <p:pic>
        <p:nvPicPr>
          <p:cNvPr id="133" name="Graphic 132" descr="Marker with solid fill">
            <a:extLst>
              <a:ext uri="{FF2B5EF4-FFF2-40B4-BE49-F238E27FC236}">
                <a16:creationId xmlns:a16="http://schemas.microsoft.com/office/drawing/2014/main" id="{05A92BED-CB41-4247-BD1D-52C279C6AE1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838639" y="3322296"/>
            <a:ext cx="568737" cy="568737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E63129F-F629-4272-A5CB-8BFE25059530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35" name="Graphic 134" descr="Flag with solid fill">
              <a:extLst>
                <a:ext uri="{FF2B5EF4-FFF2-40B4-BE49-F238E27FC236}">
                  <a16:creationId xmlns:a16="http://schemas.microsoft.com/office/drawing/2014/main" id="{A2F8A282-0727-4C8A-A3D9-DB0BBA6D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9895516-3F14-458F-917B-73C58E51DA15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37" name="Graphic 136" descr="Flag with solid fill">
            <a:extLst>
              <a:ext uri="{FF2B5EF4-FFF2-40B4-BE49-F238E27FC236}">
                <a16:creationId xmlns:a16="http://schemas.microsoft.com/office/drawing/2014/main" id="{9AEF1693-F3FD-4558-895D-E9D5A425206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38" name="Graphic 87" descr="Badge 3 outline">
            <a:extLst>
              <a:ext uri="{FF2B5EF4-FFF2-40B4-BE49-F238E27FC236}">
                <a16:creationId xmlns:a16="http://schemas.microsoft.com/office/drawing/2014/main" id="{7C4C7DB4-7A33-48BE-837D-BD0A7DB7AFD6}"/>
              </a:ext>
            </a:extLst>
          </p:cNvPr>
          <p:cNvGrpSpPr/>
          <p:nvPr/>
        </p:nvGrpSpPr>
        <p:grpSpPr>
          <a:xfrm>
            <a:off x="8779502" y="4401408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EF17F7A-05A8-4B3A-921A-5FF45D9C6DEB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2925-E345-4B79-B24E-68269189F635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41" name="Graphic 140" descr="Badge 4 outline">
            <a:extLst>
              <a:ext uri="{FF2B5EF4-FFF2-40B4-BE49-F238E27FC236}">
                <a16:creationId xmlns:a16="http://schemas.microsoft.com/office/drawing/2014/main" id="{4C5A7AB6-2A53-4E47-9DB4-FDA05DD9A4B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760775" y="5862863"/>
            <a:ext cx="258946" cy="258946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10EE61-CCDD-40F5-A0CB-ECD2BD7394A0}"/>
              </a:ext>
            </a:extLst>
          </p:cNvPr>
          <p:cNvSpPr/>
          <p:nvPr/>
        </p:nvSpPr>
        <p:spPr>
          <a:xfrm>
            <a:off x="2217300" y="2532193"/>
            <a:ext cx="1583859" cy="1348956"/>
          </a:xfrm>
          <a:custGeom>
            <a:avLst/>
            <a:gdLst>
              <a:gd name="connsiteX0" fmla="*/ 1583859 w 1583859"/>
              <a:gd name="connsiteY0" fmla="*/ 112761 h 1348956"/>
              <a:gd name="connsiteX1" fmla="*/ 820379 w 1583859"/>
              <a:gd name="connsiteY1" fmla="*/ 112761 h 1348956"/>
              <a:gd name="connsiteX2" fmla="*/ 944667 w 1583859"/>
              <a:gd name="connsiteY2" fmla="*/ 1284614 h 1348956"/>
              <a:gd name="connsiteX3" fmla="*/ 101288 w 1583859"/>
              <a:gd name="connsiteY3" fmla="*/ 1204715 h 1348956"/>
              <a:gd name="connsiteX4" fmla="*/ 3634 w 1583859"/>
              <a:gd name="connsiteY4" fmla="*/ 1195837 h 1348956"/>
              <a:gd name="connsiteX5" fmla="*/ 30267 w 1583859"/>
              <a:gd name="connsiteY5" fmla="*/ 1195837 h 134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3859" h="1348956">
                <a:moveTo>
                  <a:pt x="1583859" y="112761"/>
                </a:moveTo>
                <a:cubicBezTo>
                  <a:pt x="1255385" y="15106"/>
                  <a:pt x="926911" y="-82548"/>
                  <a:pt x="820379" y="112761"/>
                </a:cubicBezTo>
                <a:cubicBezTo>
                  <a:pt x="713847" y="308070"/>
                  <a:pt x="1064515" y="1102622"/>
                  <a:pt x="944667" y="1284614"/>
                </a:cubicBezTo>
                <a:cubicBezTo>
                  <a:pt x="824819" y="1466606"/>
                  <a:pt x="101288" y="1204715"/>
                  <a:pt x="101288" y="1204715"/>
                </a:cubicBezTo>
                <a:lnTo>
                  <a:pt x="3634" y="1195837"/>
                </a:lnTo>
                <a:cubicBezTo>
                  <a:pt x="-8203" y="1194357"/>
                  <a:pt x="11032" y="1195097"/>
                  <a:pt x="30267" y="1195837"/>
                </a:cubicBezTo>
              </a:path>
            </a:pathLst>
          </a:custGeom>
          <a:noFill/>
          <a:ln w="57150">
            <a:solidFill>
              <a:srgbClr val="6F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 descr="A picture containing text, ceiling, indoor, shelf&#10;&#10;Description automatically generated">
            <a:extLst>
              <a:ext uri="{FF2B5EF4-FFF2-40B4-BE49-F238E27FC236}">
                <a16:creationId xmlns:a16="http://schemas.microsoft.com/office/drawing/2014/main" id="{ED77AFDA-D05E-4F24-9343-52CFE3695DC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8"/>
              </a:ext>
            </a:extLst>
          </a:blip>
          <a:stretch>
            <a:fillRect/>
          </a:stretch>
        </p:blipFill>
        <p:spPr>
          <a:xfrm>
            <a:off x="9129808" y="4648318"/>
            <a:ext cx="2037633" cy="78108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827331C-2B1E-4213-BB61-6CFEA0BA12EB}"/>
              </a:ext>
            </a:extLst>
          </p:cNvPr>
          <p:cNvSpPr txBox="1"/>
          <p:nvPr/>
        </p:nvSpPr>
        <p:spPr>
          <a:xfrm>
            <a:off x="9095805" y="433827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Coffee Shop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67E42BE-259F-47DD-8057-398C39A42772}"/>
              </a:ext>
            </a:extLst>
          </p:cNvPr>
          <p:cNvSpPr txBox="1"/>
          <p:nvPr/>
        </p:nvSpPr>
        <p:spPr>
          <a:xfrm>
            <a:off x="9080212" y="5821421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Pizza Hut</a:t>
            </a:r>
          </a:p>
        </p:txBody>
      </p:sp>
      <p:pic>
        <p:nvPicPr>
          <p:cNvPr id="150" name="Graphic 149" descr="Badge Cross with solid fill">
            <a:extLst>
              <a:ext uri="{FF2B5EF4-FFF2-40B4-BE49-F238E27FC236}">
                <a16:creationId xmlns:a16="http://schemas.microsoft.com/office/drawing/2014/main" id="{E386575B-4B44-4689-A34A-9C3529799FF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443536" y="1268692"/>
            <a:ext cx="269389" cy="269389"/>
          </a:xfrm>
          <a:prstGeom prst="rect">
            <a:avLst/>
          </a:prstGeom>
        </p:spPr>
      </p:pic>
      <p:pic>
        <p:nvPicPr>
          <p:cNvPr id="151" name="Graphic 150" descr="Hamburger Menu Icon with solid fill">
            <a:extLst>
              <a:ext uri="{FF2B5EF4-FFF2-40B4-BE49-F238E27FC236}">
                <a16:creationId xmlns:a16="http://schemas.microsoft.com/office/drawing/2014/main" id="{495E0F6B-1EF2-4D63-87F8-600EBEBF4F6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489939" y="1847076"/>
            <a:ext cx="239396" cy="252286"/>
          </a:xfrm>
          <a:prstGeom prst="rect">
            <a:avLst/>
          </a:prstGeom>
        </p:spPr>
      </p:pic>
      <p:pic>
        <p:nvPicPr>
          <p:cNvPr id="153" name="Graphic 152" descr="Badge Cross with solid fill">
            <a:extLst>
              <a:ext uri="{FF2B5EF4-FFF2-40B4-BE49-F238E27FC236}">
                <a16:creationId xmlns:a16="http://schemas.microsoft.com/office/drawing/2014/main" id="{209D8EAE-BD6D-49A3-A3FB-C5D5EF26402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463064" y="2725433"/>
            <a:ext cx="269389" cy="269389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0892D533-AA60-48E1-AFEF-C583D61CF92B}"/>
              </a:ext>
            </a:extLst>
          </p:cNvPr>
          <p:cNvSpPr txBox="1"/>
          <p:nvPr/>
        </p:nvSpPr>
        <p:spPr>
          <a:xfrm>
            <a:off x="8998653" y="5431576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$12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min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4BABB0C-07A2-4DFD-B96D-48B47C1A8613}"/>
              </a:ext>
            </a:extLst>
          </p:cNvPr>
          <p:cNvGrpSpPr/>
          <p:nvPr/>
        </p:nvGrpSpPr>
        <p:grpSpPr>
          <a:xfrm rot="10800000">
            <a:off x="11163168" y="4322425"/>
            <a:ext cx="225020" cy="248092"/>
            <a:chOff x="5929066" y="2881509"/>
            <a:chExt cx="272580" cy="27258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E6FFE48-7D73-4045-980C-B4C181E3A7A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Down with solid fill">
              <a:extLst>
                <a:ext uri="{FF2B5EF4-FFF2-40B4-BE49-F238E27FC236}">
                  <a16:creationId xmlns:a16="http://schemas.microsoft.com/office/drawing/2014/main" id="{1DE6BA81-90A4-4C4F-A523-A32FBB44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58" name="Flowchart: Alternate Process 157">
            <a:extLst>
              <a:ext uri="{FF2B5EF4-FFF2-40B4-BE49-F238E27FC236}">
                <a16:creationId xmlns:a16="http://schemas.microsoft.com/office/drawing/2014/main" id="{60E628D0-8095-495F-97DF-B3A5AF8863A3}"/>
              </a:ext>
            </a:extLst>
          </p:cNvPr>
          <p:cNvSpPr/>
          <p:nvPr/>
        </p:nvSpPr>
        <p:spPr>
          <a:xfrm>
            <a:off x="10316014" y="4380204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60" name="Graphic 159" descr="Badge Cross with solid fill">
            <a:extLst>
              <a:ext uri="{FF2B5EF4-FFF2-40B4-BE49-F238E27FC236}">
                <a16:creationId xmlns:a16="http://schemas.microsoft.com/office/drawing/2014/main" id="{9C817EFC-418B-4C6A-A2E7-E8681423CEF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420666" y="4313153"/>
            <a:ext cx="269389" cy="269389"/>
          </a:xfrm>
          <a:prstGeom prst="rect">
            <a:avLst/>
          </a:prstGeom>
        </p:spPr>
      </p:pic>
      <p:pic>
        <p:nvPicPr>
          <p:cNvPr id="161" name="Graphic 160" descr="Hamburger Menu Icon with solid fill">
            <a:extLst>
              <a:ext uri="{FF2B5EF4-FFF2-40B4-BE49-F238E27FC236}">
                <a16:creationId xmlns:a16="http://schemas.microsoft.com/office/drawing/2014/main" id="{98B00A29-D104-4C0B-ADA7-920E139152B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473529" y="3473142"/>
            <a:ext cx="239396" cy="252286"/>
          </a:xfrm>
          <a:prstGeom prst="rect">
            <a:avLst/>
          </a:prstGeom>
        </p:spPr>
      </p:pic>
      <p:pic>
        <p:nvPicPr>
          <p:cNvPr id="162" name="Graphic 161" descr="Hamburger Menu Icon with solid fill">
            <a:extLst>
              <a:ext uri="{FF2B5EF4-FFF2-40B4-BE49-F238E27FC236}">
                <a16:creationId xmlns:a16="http://schemas.microsoft.com/office/drawing/2014/main" id="{6F8E4A23-19AE-4A55-ADB1-FA8057E96DA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463069" y="4964261"/>
            <a:ext cx="239396" cy="252286"/>
          </a:xfrm>
          <a:prstGeom prst="rect">
            <a:avLst/>
          </a:prstGeom>
        </p:spPr>
      </p:pic>
      <p:pic>
        <p:nvPicPr>
          <p:cNvPr id="163" name="Graphic 162" descr="Hamburger Menu Icon with solid fill">
            <a:extLst>
              <a:ext uri="{FF2B5EF4-FFF2-40B4-BE49-F238E27FC236}">
                <a16:creationId xmlns:a16="http://schemas.microsoft.com/office/drawing/2014/main" id="{0F96645F-24CE-4767-9A63-CD239DB7C1F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476461" y="6013024"/>
            <a:ext cx="239396" cy="252286"/>
          </a:xfrm>
          <a:prstGeom prst="rect">
            <a:avLst/>
          </a:prstGeom>
        </p:spPr>
      </p:pic>
      <p:pic>
        <p:nvPicPr>
          <p:cNvPr id="164" name="Graphic 163" descr="Badge Cross with solid fill">
            <a:extLst>
              <a:ext uri="{FF2B5EF4-FFF2-40B4-BE49-F238E27FC236}">
                <a16:creationId xmlns:a16="http://schemas.microsoft.com/office/drawing/2014/main" id="{56CB3FCD-830A-43E9-AB19-D4610262AC3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450832" y="5797374"/>
            <a:ext cx="269389" cy="269389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E2306CC-B8CB-4511-B454-FDF187B9AE3C}"/>
              </a:ext>
            </a:extLst>
          </p:cNvPr>
          <p:cNvGrpSpPr/>
          <p:nvPr/>
        </p:nvGrpSpPr>
        <p:grpSpPr>
          <a:xfrm rot="10800000">
            <a:off x="11206437" y="5808560"/>
            <a:ext cx="225020" cy="248092"/>
            <a:chOff x="5929066" y="2881509"/>
            <a:chExt cx="272580" cy="272580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6CB065B-382D-45EE-AB9B-74B0293D8FC9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7" name="Graphic 166" descr="Caret Down with solid fill">
              <a:extLst>
                <a:ext uri="{FF2B5EF4-FFF2-40B4-BE49-F238E27FC236}">
                  <a16:creationId xmlns:a16="http://schemas.microsoft.com/office/drawing/2014/main" id="{53336DED-0EDB-4DC0-9A23-9C86C995B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69" name="Flowchart: Alternate Process 168">
            <a:extLst>
              <a:ext uri="{FF2B5EF4-FFF2-40B4-BE49-F238E27FC236}">
                <a16:creationId xmlns:a16="http://schemas.microsoft.com/office/drawing/2014/main" id="{9B10269C-8A56-47E0-B6B9-E85702F64745}"/>
              </a:ext>
            </a:extLst>
          </p:cNvPr>
          <p:cNvSpPr/>
          <p:nvPr/>
        </p:nvSpPr>
        <p:spPr>
          <a:xfrm>
            <a:off x="10388343" y="5865413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44" name="Graphic 143" descr="Right pointing backhand index with solid fill">
            <a:extLst>
              <a:ext uri="{FF2B5EF4-FFF2-40B4-BE49-F238E27FC236}">
                <a16:creationId xmlns:a16="http://schemas.microsoft.com/office/drawing/2014/main" id="{F7E2AA7F-0500-4817-8FAD-199B77C3D5B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 rot="16200000">
            <a:off x="8669193" y="1056155"/>
            <a:ext cx="682887" cy="682887"/>
          </a:xfrm>
          <a:prstGeom prst="rect">
            <a:avLst/>
          </a:prstGeom>
        </p:spPr>
      </p:pic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2613C395-18C1-43FF-8425-F29E2CBBA68D}"/>
              </a:ext>
            </a:extLst>
          </p:cNvPr>
          <p:cNvSpPr/>
          <p:nvPr/>
        </p:nvSpPr>
        <p:spPr>
          <a:xfrm>
            <a:off x="3065348" y="2305522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CE540F28-35C8-41EA-B99B-9FCEDD80D6FF}"/>
              </a:ext>
            </a:extLst>
          </p:cNvPr>
          <p:cNvSpPr/>
          <p:nvPr/>
        </p:nvSpPr>
        <p:spPr>
          <a:xfrm>
            <a:off x="3123172" y="3016718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500m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25B0C328-3D6A-4F84-912F-DC3F25FB5A15}"/>
              </a:ext>
            </a:extLst>
          </p:cNvPr>
          <p:cNvSpPr/>
          <p:nvPr/>
        </p:nvSpPr>
        <p:spPr>
          <a:xfrm>
            <a:off x="2373169" y="3606664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</p:spTree>
    <p:extLst>
      <p:ext uri="{BB962C8B-B14F-4D97-AF65-F5344CB8AC3E}">
        <p14:creationId xmlns:p14="http://schemas.microsoft.com/office/powerpoint/2010/main" val="930629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41870" y="344175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40783" y="843394"/>
            <a:ext cx="3492319" cy="5736536"/>
            <a:chOff x="8468050" y="847178"/>
            <a:chExt cx="3472490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455141" cy="5744187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841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My Route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717900" y="2693099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4651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717900" y="4289698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88F02DE-6CAD-4FFB-A001-13E77191C02D}"/>
              </a:ext>
            </a:extLst>
          </p:cNvPr>
          <p:cNvCxnSpPr>
            <a:cxnSpLocks/>
          </p:cNvCxnSpPr>
          <p:nvPr/>
        </p:nvCxnSpPr>
        <p:spPr>
          <a:xfrm>
            <a:off x="8694093" y="5794441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3C9409FC-3474-4DD4-9EBA-2F9D89C2BB0D}"/>
              </a:ext>
            </a:extLst>
          </p:cNvPr>
          <p:cNvSpPr/>
          <p:nvPr/>
        </p:nvSpPr>
        <p:spPr>
          <a:xfrm>
            <a:off x="5618243" y="4459600"/>
            <a:ext cx="2514644" cy="691564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Tap the</a:t>
            </a:r>
            <a:r>
              <a:rPr lang="en-GB" u="sng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 Rename </a:t>
            </a:r>
            <a:r>
              <a:rPr lang="en-GB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icon beside the name of your route to rename!</a:t>
            </a:r>
            <a:endParaRPr lang="en-GB" sz="1800" dirty="0">
              <a:solidFill>
                <a:schemeClr val="tx1"/>
              </a:solidFill>
              <a:latin typeface="Aldhabi" panose="01000000000000000000" pitchFamily="2" charset="-78"/>
              <a:ea typeface="Tahoma" panose="020B0604030504040204" pitchFamily="34" charset="0"/>
              <a:cs typeface="Aldhabi" panose="01000000000000000000" pitchFamily="2" charset="-78"/>
            </a:endParaRPr>
          </a:p>
        </p:txBody>
      </p:sp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795606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308BB66-A3DD-4AD2-9ADB-7EBDD6E82D75}"/>
              </a:ext>
            </a:extLst>
          </p:cNvPr>
          <p:cNvGrpSpPr/>
          <p:nvPr/>
        </p:nvGrpSpPr>
        <p:grpSpPr>
          <a:xfrm>
            <a:off x="11676593" y="1091687"/>
            <a:ext cx="300314" cy="5267482"/>
            <a:chOff x="11694785" y="1722741"/>
            <a:chExt cx="300314" cy="42861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1DD769-EC1D-466F-AAE4-E3A5F6054255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7DCCFAB-3D9F-4A87-BD6C-81064680790A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aret Up with solid fill">
              <a:extLst>
                <a:ext uri="{FF2B5EF4-FFF2-40B4-BE49-F238E27FC236}">
                  <a16:creationId xmlns:a16="http://schemas.microsoft.com/office/drawing/2014/main" id="{E74F7C13-4DC5-4AFE-8CC8-3BF5E4ED9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92" name="Graphic 91" descr="Caret Up with solid fill">
              <a:extLst>
                <a:ext uri="{FF2B5EF4-FFF2-40B4-BE49-F238E27FC236}">
                  <a16:creationId xmlns:a16="http://schemas.microsoft.com/office/drawing/2014/main" id="{5717C898-F0D2-4A46-8AFB-E929376D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1BBF3FD-5C86-4B15-8CC4-E7EA2B738C3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59E188-CE21-43C2-9FAA-4A1C891B9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070DD482-FCDA-42AB-BFB6-B36C8272238B}"/>
              </a:ext>
            </a:extLst>
          </p:cNvPr>
          <p:cNvSpPr/>
          <p:nvPr/>
        </p:nvSpPr>
        <p:spPr>
          <a:xfrm>
            <a:off x="816456" y="1475302"/>
            <a:ext cx="86487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My Route</a:t>
            </a:r>
          </a:p>
        </p:txBody>
      </p: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sp>
        <p:nvSpPr>
          <p:cNvPr id="79" name="Flowchart: Terminator 78">
            <a:extLst>
              <a:ext uri="{FF2B5EF4-FFF2-40B4-BE49-F238E27FC236}">
                <a16:creationId xmlns:a16="http://schemas.microsoft.com/office/drawing/2014/main" id="{F7B0E956-ADF7-4588-BF7A-2BCE911991E6}"/>
              </a:ext>
            </a:extLst>
          </p:cNvPr>
          <p:cNvSpPr/>
          <p:nvPr/>
        </p:nvSpPr>
        <p:spPr>
          <a:xfrm>
            <a:off x="9374820" y="22107"/>
            <a:ext cx="2523796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Rename the Route</a:t>
            </a:r>
          </a:p>
        </p:txBody>
      </p:sp>
      <p:grpSp>
        <p:nvGrpSpPr>
          <p:cNvPr id="83" name="Graphic 75" descr="Badge 1 outline">
            <a:extLst>
              <a:ext uri="{FF2B5EF4-FFF2-40B4-BE49-F238E27FC236}">
                <a16:creationId xmlns:a16="http://schemas.microsoft.com/office/drawing/2014/main" id="{C9611DEE-BD8F-4105-B426-A0556750933F}"/>
              </a:ext>
            </a:extLst>
          </p:cNvPr>
          <p:cNvGrpSpPr/>
          <p:nvPr/>
        </p:nvGrpSpPr>
        <p:grpSpPr>
          <a:xfrm>
            <a:off x="8813237" y="1278225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ABCB30A-974F-4EAA-8ADC-75F1BD19036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6A3CE-4F5D-48CB-8CA4-0353EC47DD3A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91" name="Graphic 86" descr="Badge outline">
            <a:extLst>
              <a:ext uri="{FF2B5EF4-FFF2-40B4-BE49-F238E27FC236}">
                <a16:creationId xmlns:a16="http://schemas.microsoft.com/office/drawing/2014/main" id="{BF433C5B-1B66-4AC1-8B98-BF5AB3DFABCB}"/>
              </a:ext>
            </a:extLst>
          </p:cNvPr>
          <p:cNvGrpSpPr/>
          <p:nvPr/>
        </p:nvGrpSpPr>
        <p:grpSpPr>
          <a:xfrm>
            <a:off x="8798588" y="2741676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BAAF38A-8202-4FD8-BDED-AB28D6B68E94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67B43E9-9E37-4C0C-86ED-DA7E9D3AB4B8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7F39BEF-BD3F-4979-B546-237D24CCA5C9}"/>
              </a:ext>
            </a:extLst>
          </p:cNvPr>
          <p:cNvGrpSpPr/>
          <p:nvPr/>
        </p:nvGrpSpPr>
        <p:grpSpPr>
          <a:xfrm rot="10800000">
            <a:off x="11183493" y="1275850"/>
            <a:ext cx="225020" cy="248092"/>
            <a:chOff x="5929066" y="2881509"/>
            <a:chExt cx="272580" cy="27258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F4832BB-F6F8-4971-B329-0DE6526F047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9" name="Graphic 118" descr="Caret Down with solid fill">
              <a:extLst>
                <a:ext uri="{FF2B5EF4-FFF2-40B4-BE49-F238E27FC236}">
                  <a16:creationId xmlns:a16="http://schemas.microsoft.com/office/drawing/2014/main" id="{51E805C1-1CD4-4D95-B6E5-73AA08DD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6D6F268-B857-4DC5-A761-741C09F78A2E}"/>
              </a:ext>
            </a:extLst>
          </p:cNvPr>
          <p:cNvSpPr txBox="1"/>
          <p:nvPr/>
        </p:nvSpPr>
        <p:spPr>
          <a:xfrm>
            <a:off x="9057728" y="1211970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8E37837-9422-401B-BF80-7FEAFE060616}"/>
              </a:ext>
            </a:extLst>
          </p:cNvPr>
          <p:cNvSpPr txBox="1"/>
          <p:nvPr/>
        </p:nvSpPr>
        <p:spPr>
          <a:xfrm>
            <a:off x="9083601" y="2704884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012E04-9FCB-475E-A8C7-646F0278AD69}"/>
              </a:ext>
            </a:extLst>
          </p:cNvPr>
          <p:cNvGrpSpPr/>
          <p:nvPr/>
        </p:nvGrpSpPr>
        <p:grpSpPr>
          <a:xfrm rot="10800000">
            <a:off x="11196688" y="2725827"/>
            <a:ext cx="225020" cy="248092"/>
            <a:chOff x="5929066" y="2881509"/>
            <a:chExt cx="272580" cy="27258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C812F7-ACFB-4EE6-AB92-F7C50BAA631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4" name="Graphic 123" descr="Caret Down with solid fill">
              <a:extLst>
                <a:ext uri="{FF2B5EF4-FFF2-40B4-BE49-F238E27FC236}">
                  <a16:creationId xmlns:a16="http://schemas.microsoft.com/office/drawing/2014/main" id="{177674A1-913D-4C18-A640-5658045E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25" name="Picture 124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E6B4177C-0776-4554-9560-EEE1835543D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4830" y="1580079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8BE99AB8-D759-4518-864B-5351178A9E6B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7390" t="164" r="9353" b="3414"/>
          <a:stretch/>
        </p:blipFill>
        <p:spPr>
          <a:xfrm>
            <a:off x="9154830" y="3057877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06999-AEF0-4853-851D-0E4307D0D654}"/>
              </a:ext>
            </a:extLst>
          </p:cNvPr>
          <p:cNvSpPr txBox="1"/>
          <p:nvPr/>
        </p:nvSpPr>
        <p:spPr>
          <a:xfrm>
            <a:off x="9066249" y="2277410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min</a:t>
            </a:r>
          </a:p>
        </p:txBody>
      </p:sp>
      <p:sp>
        <p:nvSpPr>
          <p:cNvPr id="127" name="Flowchart: Alternate Process 126">
            <a:extLst>
              <a:ext uri="{FF2B5EF4-FFF2-40B4-BE49-F238E27FC236}">
                <a16:creationId xmlns:a16="http://schemas.microsoft.com/office/drawing/2014/main" id="{DB0D5AC0-4521-4F63-87EF-1210083A28FD}"/>
              </a:ext>
            </a:extLst>
          </p:cNvPr>
          <p:cNvSpPr/>
          <p:nvPr/>
        </p:nvSpPr>
        <p:spPr>
          <a:xfrm>
            <a:off x="10523952" y="1293580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8" name="Flowchart: Alternate Process 127">
            <a:extLst>
              <a:ext uri="{FF2B5EF4-FFF2-40B4-BE49-F238E27FC236}">
                <a16:creationId xmlns:a16="http://schemas.microsoft.com/office/drawing/2014/main" id="{77FA4DFA-A5E1-485C-8447-15E3597A6536}"/>
              </a:ext>
            </a:extLst>
          </p:cNvPr>
          <p:cNvSpPr/>
          <p:nvPr/>
        </p:nvSpPr>
        <p:spPr>
          <a:xfrm>
            <a:off x="10525898" y="2780814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8D51594-B7D4-4D68-A8AF-7818231BDC5D}"/>
              </a:ext>
            </a:extLst>
          </p:cNvPr>
          <p:cNvSpPr txBox="1"/>
          <p:nvPr/>
        </p:nvSpPr>
        <p:spPr>
          <a:xfrm>
            <a:off x="9057728" y="3858811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min</a:t>
            </a:r>
          </a:p>
        </p:txBody>
      </p:sp>
      <p:pic>
        <p:nvPicPr>
          <p:cNvPr id="130" name="Graphic 129" descr="Marker with solid fill">
            <a:extLst>
              <a:ext uri="{FF2B5EF4-FFF2-40B4-BE49-F238E27FC236}">
                <a16:creationId xmlns:a16="http://schemas.microsoft.com/office/drawing/2014/main" id="{6F7578E1-E2B0-4861-9482-557D269AED0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531384" y="2157089"/>
            <a:ext cx="568737" cy="568737"/>
          </a:xfrm>
          <a:prstGeom prst="rect">
            <a:avLst/>
          </a:prstGeom>
        </p:spPr>
      </p:pic>
      <p:pic>
        <p:nvPicPr>
          <p:cNvPr id="131" name="Graphic 130" descr="Marker with solid fill">
            <a:extLst>
              <a:ext uri="{FF2B5EF4-FFF2-40B4-BE49-F238E27FC236}">
                <a16:creationId xmlns:a16="http://schemas.microsoft.com/office/drawing/2014/main" id="{9E7E815A-6501-4A01-9D6F-ABFC6137202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655533" y="2157089"/>
            <a:ext cx="568737" cy="568737"/>
          </a:xfrm>
          <a:prstGeom prst="rect">
            <a:avLst/>
          </a:prstGeom>
        </p:spPr>
      </p:pic>
      <p:pic>
        <p:nvPicPr>
          <p:cNvPr id="132" name="Graphic 131" descr="Marker with solid fill">
            <a:extLst>
              <a:ext uri="{FF2B5EF4-FFF2-40B4-BE49-F238E27FC236}">
                <a16:creationId xmlns:a16="http://schemas.microsoft.com/office/drawing/2014/main" id="{73130D28-0E45-4B09-9BB8-93751237A7B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897933" y="3394209"/>
            <a:ext cx="568737" cy="568737"/>
          </a:xfrm>
          <a:prstGeom prst="rect">
            <a:avLst/>
          </a:prstGeom>
        </p:spPr>
      </p:pic>
      <p:pic>
        <p:nvPicPr>
          <p:cNvPr id="133" name="Graphic 132" descr="Marker with solid fill">
            <a:extLst>
              <a:ext uri="{FF2B5EF4-FFF2-40B4-BE49-F238E27FC236}">
                <a16:creationId xmlns:a16="http://schemas.microsoft.com/office/drawing/2014/main" id="{05A92BED-CB41-4247-BD1D-52C279C6AE1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838639" y="3322296"/>
            <a:ext cx="568737" cy="568737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E63129F-F629-4272-A5CB-8BFE25059530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35" name="Graphic 134" descr="Flag with solid fill">
              <a:extLst>
                <a:ext uri="{FF2B5EF4-FFF2-40B4-BE49-F238E27FC236}">
                  <a16:creationId xmlns:a16="http://schemas.microsoft.com/office/drawing/2014/main" id="{A2F8A282-0727-4C8A-A3D9-DB0BBA6D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9895516-3F14-458F-917B-73C58E51DA15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37" name="Graphic 136" descr="Flag with solid fill">
            <a:extLst>
              <a:ext uri="{FF2B5EF4-FFF2-40B4-BE49-F238E27FC236}">
                <a16:creationId xmlns:a16="http://schemas.microsoft.com/office/drawing/2014/main" id="{9AEF1693-F3FD-4558-895D-E9D5A425206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38" name="Graphic 87" descr="Badge 3 outline">
            <a:extLst>
              <a:ext uri="{FF2B5EF4-FFF2-40B4-BE49-F238E27FC236}">
                <a16:creationId xmlns:a16="http://schemas.microsoft.com/office/drawing/2014/main" id="{7C4C7DB4-7A33-48BE-837D-BD0A7DB7AFD6}"/>
              </a:ext>
            </a:extLst>
          </p:cNvPr>
          <p:cNvGrpSpPr/>
          <p:nvPr/>
        </p:nvGrpSpPr>
        <p:grpSpPr>
          <a:xfrm>
            <a:off x="8779502" y="4401408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EF17F7A-05A8-4B3A-921A-5FF45D9C6DEB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2925-E345-4B79-B24E-68269189F635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41" name="Graphic 140" descr="Badge 4 outline">
            <a:extLst>
              <a:ext uri="{FF2B5EF4-FFF2-40B4-BE49-F238E27FC236}">
                <a16:creationId xmlns:a16="http://schemas.microsoft.com/office/drawing/2014/main" id="{4C5A7AB6-2A53-4E47-9DB4-FDA05DD9A4B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8760775" y="5862863"/>
            <a:ext cx="258946" cy="258946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10EE61-CCDD-40F5-A0CB-ECD2BD7394A0}"/>
              </a:ext>
            </a:extLst>
          </p:cNvPr>
          <p:cNvSpPr/>
          <p:nvPr/>
        </p:nvSpPr>
        <p:spPr>
          <a:xfrm>
            <a:off x="2217300" y="2532193"/>
            <a:ext cx="1583859" cy="1348956"/>
          </a:xfrm>
          <a:custGeom>
            <a:avLst/>
            <a:gdLst>
              <a:gd name="connsiteX0" fmla="*/ 1583859 w 1583859"/>
              <a:gd name="connsiteY0" fmla="*/ 112761 h 1348956"/>
              <a:gd name="connsiteX1" fmla="*/ 820379 w 1583859"/>
              <a:gd name="connsiteY1" fmla="*/ 112761 h 1348956"/>
              <a:gd name="connsiteX2" fmla="*/ 944667 w 1583859"/>
              <a:gd name="connsiteY2" fmla="*/ 1284614 h 1348956"/>
              <a:gd name="connsiteX3" fmla="*/ 101288 w 1583859"/>
              <a:gd name="connsiteY3" fmla="*/ 1204715 h 1348956"/>
              <a:gd name="connsiteX4" fmla="*/ 3634 w 1583859"/>
              <a:gd name="connsiteY4" fmla="*/ 1195837 h 1348956"/>
              <a:gd name="connsiteX5" fmla="*/ 30267 w 1583859"/>
              <a:gd name="connsiteY5" fmla="*/ 1195837 h 134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3859" h="1348956">
                <a:moveTo>
                  <a:pt x="1583859" y="112761"/>
                </a:moveTo>
                <a:cubicBezTo>
                  <a:pt x="1255385" y="15106"/>
                  <a:pt x="926911" y="-82548"/>
                  <a:pt x="820379" y="112761"/>
                </a:cubicBezTo>
                <a:cubicBezTo>
                  <a:pt x="713847" y="308070"/>
                  <a:pt x="1064515" y="1102622"/>
                  <a:pt x="944667" y="1284614"/>
                </a:cubicBezTo>
                <a:cubicBezTo>
                  <a:pt x="824819" y="1466606"/>
                  <a:pt x="101288" y="1204715"/>
                  <a:pt x="101288" y="1204715"/>
                </a:cubicBezTo>
                <a:lnTo>
                  <a:pt x="3634" y="1195837"/>
                </a:lnTo>
                <a:cubicBezTo>
                  <a:pt x="-8203" y="1194357"/>
                  <a:pt x="11032" y="1195097"/>
                  <a:pt x="30267" y="1195837"/>
                </a:cubicBezTo>
              </a:path>
            </a:pathLst>
          </a:custGeom>
          <a:noFill/>
          <a:ln w="57150">
            <a:solidFill>
              <a:srgbClr val="6F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 descr="A picture containing text, ceiling, indoor, shelf&#10;&#10;Description automatically generated">
            <a:extLst>
              <a:ext uri="{FF2B5EF4-FFF2-40B4-BE49-F238E27FC236}">
                <a16:creationId xmlns:a16="http://schemas.microsoft.com/office/drawing/2014/main" id="{ED77AFDA-D05E-4F24-9343-52CFE3695DC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8"/>
              </a:ext>
            </a:extLst>
          </a:blip>
          <a:stretch>
            <a:fillRect/>
          </a:stretch>
        </p:blipFill>
        <p:spPr>
          <a:xfrm>
            <a:off x="9129808" y="4648318"/>
            <a:ext cx="2037633" cy="78108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827331C-2B1E-4213-BB61-6CFEA0BA12EB}"/>
              </a:ext>
            </a:extLst>
          </p:cNvPr>
          <p:cNvSpPr txBox="1"/>
          <p:nvPr/>
        </p:nvSpPr>
        <p:spPr>
          <a:xfrm>
            <a:off x="9095805" y="433827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Coffee Shop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67E42BE-259F-47DD-8057-398C39A42772}"/>
              </a:ext>
            </a:extLst>
          </p:cNvPr>
          <p:cNvSpPr txBox="1"/>
          <p:nvPr/>
        </p:nvSpPr>
        <p:spPr>
          <a:xfrm>
            <a:off x="9080212" y="5821421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Pizza Hut</a:t>
            </a:r>
          </a:p>
        </p:txBody>
      </p:sp>
      <p:pic>
        <p:nvPicPr>
          <p:cNvPr id="150" name="Graphic 149" descr="Badge Cross with solid fill">
            <a:extLst>
              <a:ext uri="{FF2B5EF4-FFF2-40B4-BE49-F238E27FC236}">
                <a16:creationId xmlns:a16="http://schemas.microsoft.com/office/drawing/2014/main" id="{E386575B-4B44-4689-A34A-9C3529799FF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443536" y="1268692"/>
            <a:ext cx="269389" cy="269389"/>
          </a:xfrm>
          <a:prstGeom prst="rect">
            <a:avLst/>
          </a:prstGeom>
        </p:spPr>
      </p:pic>
      <p:pic>
        <p:nvPicPr>
          <p:cNvPr id="151" name="Graphic 150" descr="Hamburger Menu Icon with solid fill">
            <a:extLst>
              <a:ext uri="{FF2B5EF4-FFF2-40B4-BE49-F238E27FC236}">
                <a16:creationId xmlns:a16="http://schemas.microsoft.com/office/drawing/2014/main" id="{495E0F6B-1EF2-4D63-87F8-600EBEBF4F6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489939" y="1847076"/>
            <a:ext cx="239396" cy="252286"/>
          </a:xfrm>
          <a:prstGeom prst="rect">
            <a:avLst/>
          </a:prstGeom>
        </p:spPr>
      </p:pic>
      <p:pic>
        <p:nvPicPr>
          <p:cNvPr id="153" name="Graphic 152" descr="Badge Cross with solid fill">
            <a:extLst>
              <a:ext uri="{FF2B5EF4-FFF2-40B4-BE49-F238E27FC236}">
                <a16:creationId xmlns:a16="http://schemas.microsoft.com/office/drawing/2014/main" id="{209D8EAE-BD6D-49A3-A3FB-C5D5EF26402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463064" y="2725433"/>
            <a:ext cx="269389" cy="269389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0892D533-AA60-48E1-AFEF-C583D61CF92B}"/>
              </a:ext>
            </a:extLst>
          </p:cNvPr>
          <p:cNvSpPr txBox="1"/>
          <p:nvPr/>
        </p:nvSpPr>
        <p:spPr>
          <a:xfrm>
            <a:off x="8998653" y="5431576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$12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min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4BABB0C-07A2-4DFD-B96D-48B47C1A8613}"/>
              </a:ext>
            </a:extLst>
          </p:cNvPr>
          <p:cNvGrpSpPr/>
          <p:nvPr/>
        </p:nvGrpSpPr>
        <p:grpSpPr>
          <a:xfrm rot="10800000">
            <a:off x="11163168" y="4322425"/>
            <a:ext cx="225020" cy="248092"/>
            <a:chOff x="5929066" y="2881509"/>
            <a:chExt cx="272580" cy="27258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E6FFE48-7D73-4045-980C-B4C181E3A7A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Down with solid fill">
              <a:extLst>
                <a:ext uri="{FF2B5EF4-FFF2-40B4-BE49-F238E27FC236}">
                  <a16:creationId xmlns:a16="http://schemas.microsoft.com/office/drawing/2014/main" id="{1DE6BA81-90A4-4C4F-A523-A32FBB44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58" name="Flowchart: Alternate Process 157">
            <a:extLst>
              <a:ext uri="{FF2B5EF4-FFF2-40B4-BE49-F238E27FC236}">
                <a16:creationId xmlns:a16="http://schemas.microsoft.com/office/drawing/2014/main" id="{60E628D0-8095-495F-97DF-B3A5AF8863A3}"/>
              </a:ext>
            </a:extLst>
          </p:cNvPr>
          <p:cNvSpPr/>
          <p:nvPr/>
        </p:nvSpPr>
        <p:spPr>
          <a:xfrm>
            <a:off x="10316014" y="4380204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60" name="Graphic 159" descr="Badge Cross with solid fill">
            <a:extLst>
              <a:ext uri="{FF2B5EF4-FFF2-40B4-BE49-F238E27FC236}">
                <a16:creationId xmlns:a16="http://schemas.microsoft.com/office/drawing/2014/main" id="{9C817EFC-418B-4C6A-A2E7-E8681423CEF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420666" y="4313153"/>
            <a:ext cx="269389" cy="269389"/>
          </a:xfrm>
          <a:prstGeom prst="rect">
            <a:avLst/>
          </a:prstGeom>
        </p:spPr>
      </p:pic>
      <p:pic>
        <p:nvPicPr>
          <p:cNvPr id="161" name="Graphic 160" descr="Hamburger Menu Icon with solid fill">
            <a:extLst>
              <a:ext uri="{FF2B5EF4-FFF2-40B4-BE49-F238E27FC236}">
                <a16:creationId xmlns:a16="http://schemas.microsoft.com/office/drawing/2014/main" id="{98B00A29-D104-4C0B-ADA7-920E139152B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473529" y="3473142"/>
            <a:ext cx="239396" cy="252286"/>
          </a:xfrm>
          <a:prstGeom prst="rect">
            <a:avLst/>
          </a:prstGeom>
        </p:spPr>
      </p:pic>
      <p:pic>
        <p:nvPicPr>
          <p:cNvPr id="162" name="Graphic 161" descr="Hamburger Menu Icon with solid fill">
            <a:extLst>
              <a:ext uri="{FF2B5EF4-FFF2-40B4-BE49-F238E27FC236}">
                <a16:creationId xmlns:a16="http://schemas.microsoft.com/office/drawing/2014/main" id="{6F8E4A23-19AE-4A55-ADB1-FA8057E96DA4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463069" y="4964261"/>
            <a:ext cx="239396" cy="252286"/>
          </a:xfrm>
          <a:prstGeom prst="rect">
            <a:avLst/>
          </a:prstGeom>
        </p:spPr>
      </p:pic>
      <p:pic>
        <p:nvPicPr>
          <p:cNvPr id="163" name="Graphic 162" descr="Hamburger Menu Icon with solid fill">
            <a:extLst>
              <a:ext uri="{FF2B5EF4-FFF2-40B4-BE49-F238E27FC236}">
                <a16:creationId xmlns:a16="http://schemas.microsoft.com/office/drawing/2014/main" id="{0F96645F-24CE-4767-9A63-CD239DB7C1F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476461" y="6013024"/>
            <a:ext cx="239396" cy="252286"/>
          </a:xfrm>
          <a:prstGeom prst="rect">
            <a:avLst/>
          </a:prstGeom>
        </p:spPr>
      </p:pic>
      <p:pic>
        <p:nvPicPr>
          <p:cNvPr id="164" name="Graphic 163" descr="Badge Cross with solid fill">
            <a:extLst>
              <a:ext uri="{FF2B5EF4-FFF2-40B4-BE49-F238E27FC236}">
                <a16:creationId xmlns:a16="http://schemas.microsoft.com/office/drawing/2014/main" id="{56CB3FCD-830A-43E9-AB19-D4610262AC3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450832" y="5797374"/>
            <a:ext cx="269389" cy="269389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E2306CC-B8CB-4511-B454-FDF187B9AE3C}"/>
              </a:ext>
            </a:extLst>
          </p:cNvPr>
          <p:cNvGrpSpPr/>
          <p:nvPr/>
        </p:nvGrpSpPr>
        <p:grpSpPr>
          <a:xfrm rot="10800000">
            <a:off x="11206437" y="5808560"/>
            <a:ext cx="225020" cy="248092"/>
            <a:chOff x="5929066" y="2881509"/>
            <a:chExt cx="272580" cy="272580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6CB065B-382D-45EE-AB9B-74B0293D8FC9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7" name="Graphic 166" descr="Caret Down with solid fill">
              <a:extLst>
                <a:ext uri="{FF2B5EF4-FFF2-40B4-BE49-F238E27FC236}">
                  <a16:creationId xmlns:a16="http://schemas.microsoft.com/office/drawing/2014/main" id="{53336DED-0EDB-4DC0-9A23-9C86C995B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69" name="Flowchart: Alternate Process 168">
            <a:extLst>
              <a:ext uri="{FF2B5EF4-FFF2-40B4-BE49-F238E27FC236}">
                <a16:creationId xmlns:a16="http://schemas.microsoft.com/office/drawing/2014/main" id="{9B10269C-8A56-47E0-B6B9-E85702F64745}"/>
              </a:ext>
            </a:extLst>
          </p:cNvPr>
          <p:cNvSpPr/>
          <p:nvPr/>
        </p:nvSpPr>
        <p:spPr>
          <a:xfrm>
            <a:off x="10388343" y="5865413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F14CF85-734D-4A0F-BC27-B5B6CB7AE3F9}"/>
              </a:ext>
            </a:extLst>
          </p:cNvPr>
          <p:cNvSpPr/>
          <p:nvPr/>
        </p:nvSpPr>
        <p:spPr>
          <a:xfrm>
            <a:off x="0" y="834590"/>
            <a:ext cx="12192000" cy="6023409"/>
          </a:xfrm>
          <a:prstGeom prst="rect">
            <a:avLst/>
          </a:prstGeom>
          <a:solidFill>
            <a:schemeClr val="accent3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F02903-8124-40C8-8249-95F2A6CFEEED}"/>
              </a:ext>
            </a:extLst>
          </p:cNvPr>
          <p:cNvGrpSpPr/>
          <p:nvPr/>
        </p:nvGrpSpPr>
        <p:grpSpPr>
          <a:xfrm>
            <a:off x="4830854" y="2356472"/>
            <a:ext cx="3899172" cy="1467661"/>
            <a:chOff x="4830854" y="2356472"/>
            <a:chExt cx="3899172" cy="1467661"/>
          </a:xfrm>
        </p:grpSpPr>
        <p:sp>
          <p:nvSpPr>
            <p:cNvPr id="145" name="Flowchart: Alternate Process 144">
              <a:extLst>
                <a:ext uri="{FF2B5EF4-FFF2-40B4-BE49-F238E27FC236}">
                  <a16:creationId xmlns:a16="http://schemas.microsoft.com/office/drawing/2014/main" id="{EEFDB9B1-B3E6-4DB2-ADD6-25BE228AB033}"/>
                </a:ext>
              </a:extLst>
            </p:cNvPr>
            <p:cNvSpPr/>
            <p:nvPr/>
          </p:nvSpPr>
          <p:spPr>
            <a:xfrm>
              <a:off x="4830854" y="2356472"/>
              <a:ext cx="3899172" cy="146766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6" name="Graphic 145" descr="Badge Cross with solid fill">
              <a:extLst>
                <a:ext uri="{FF2B5EF4-FFF2-40B4-BE49-F238E27FC236}">
                  <a16:creationId xmlns:a16="http://schemas.microsoft.com/office/drawing/2014/main" id="{16716D9D-6CF2-4CF8-9AFA-9421A9D88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8277936" y="2446345"/>
              <a:ext cx="310572" cy="310572"/>
            </a:xfrm>
            <a:prstGeom prst="rect">
              <a:avLst/>
            </a:prstGeom>
          </p:spPr>
        </p:pic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8F4115D8-B6AF-4979-8D6D-F536C1CC994A}"/>
                </a:ext>
              </a:extLst>
            </p:cNvPr>
            <p:cNvSpPr txBox="1"/>
            <p:nvPr/>
          </p:nvSpPr>
          <p:spPr>
            <a:xfrm>
              <a:off x="5850576" y="2942586"/>
              <a:ext cx="189167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tx1"/>
                  </a:solidFill>
                  <a:latin typeface="Abadi" panose="020B0604020104020204" pitchFamily="34" charset="0"/>
                </a:rPr>
                <a:t>Julia’s Route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CF913D3-30FB-4D15-B6E0-50A189769D52}"/>
                </a:ext>
              </a:extLst>
            </p:cNvPr>
            <p:cNvSpPr txBox="1"/>
            <p:nvPr/>
          </p:nvSpPr>
          <p:spPr>
            <a:xfrm>
              <a:off x="4947548" y="2560337"/>
              <a:ext cx="25512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Please name your new route:</a:t>
              </a:r>
            </a:p>
          </p:txBody>
        </p:sp>
        <p:sp>
          <p:nvSpPr>
            <p:cNvPr id="149" name="Flowchart: Alternate Process 148">
              <a:extLst>
                <a:ext uri="{FF2B5EF4-FFF2-40B4-BE49-F238E27FC236}">
                  <a16:creationId xmlns:a16="http://schemas.microsoft.com/office/drawing/2014/main" id="{3F32D8DD-B2FE-4B90-8F26-F6340E5BB939}"/>
                </a:ext>
              </a:extLst>
            </p:cNvPr>
            <p:cNvSpPr/>
            <p:nvPr/>
          </p:nvSpPr>
          <p:spPr>
            <a:xfrm>
              <a:off x="6510527" y="3485803"/>
              <a:ext cx="840560" cy="234598"/>
            </a:xfrm>
            <a:prstGeom prst="flowChartAlternate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Confirm</a:t>
              </a:r>
            </a:p>
          </p:txBody>
        </p:sp>
        <p:sp>
          <p:nvSpPr>
            <p:cNvPr id="152" name="Flowchart: Alternate Process 151">
              <a:extLst>
                <a:ext uri="{FF2B5EF4-FFF2-40B4-BE49-F238E27FC236}">
                  <a16:creationId xmlns:a16="http://schemas.microsoft.com/office/drawing/2014/main" id="{00F4F47C-651B-4DC8-B760-DEE02D814333}"/>
                </a:ext>
              </a:extLst>
            </p:cNvPr>
            <p:cNvSpPr/>
            <p:nvPr/>
          </p:nvSpPr>
          <p:spPr>
            <a:xfrm>
              <a:off x="7691245" y="3485803"/>
              <a:ext cx="840560" cy="234598"/>
            </a:xfrm>
            <a:prstGeom prst="flowChartAlternateProcess">
              <a:avLst/>
            </a:prstGeom>
            <a:solidFill>
              <a:srgbClr val="F1B06B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Cancel</a:t>
              </a:r>
            </a:p>
          </p:txBody>
        </p:sp>
      </p:grpSp>
      <p:pic>
        <p:nvPicPr>
          <p:cNvPr id="168" name="Graphic 167" descr="Right pointing backhand index with solid fill">
            <a:extLst>
              <a:ext uri="{FF2B5EF4-FFF2-40B4-BE49-F238E27FC236}">
                <a16:creationId xmlns:a16="http://schemas.microsoft.com/office/drawing/2014/main" id="{7BEA4290-461E-4ED6-8E93-9FF8AF9E158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 rot="16200000">
            <a:off x="6848346" y="3666689"/>
            <a:ext cx="682887" cy="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2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41870" y="344175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40783" y="843394"/>
            <a:ext cx="3492319" cy="5736536"/>
            <a:chOff x="8468050" y="847178"/>
            <a:chExt cx="3472490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455141" cy="5744187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71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4651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88F02DE-6CAD-4FFB-A001-13E77191C02D}"/>
              </a:ext>
            </a:extLst>
          </p:cNvPr>
          <p:cNvCxnSpPr>
            <a:cxnSpLocks/>
          </p:cNvCxnSpPr>
          <p:nvPr/>
        </p:nvCxnSpPr>
        <p:spPr>
          <a:xfrm>
            <a:off x="8694093" y="5794441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3C9409FC-3474-4DD4-9EBA-2F9D89C2BB0D}"/>
              </a:ext>
            </a:extLst>
          </p:cNvPr>
          <p:cNvSpPr/>
          <p:nvPr/>
        </p:nvSpPr>
        <p:spPr>
          <a:xfrm>
            <a:off x="5618243" y="4459600"/>
            <a:ext cx="2514644" cy="691564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Drag and drop to change the sequence ! </a:t>
            </a:r>
            <a:endParaRPr lang="en-GB" sz="1800" dirty="0">
              <a:solidFill>
                <a:schemeClr val="tx1"/>
              </a:solidFill>
              <a:latin typeface="Aldhabi" panose="01000000000000000000" pitchFamily="2" charset="-78"/>
              <a:ea typeface="Tahoma" panose="020B0604030504040204" pitchFamily="34" charset="0"/>
              <a:cs typeface="Aldhabi" panose="01000000000000000000" pitchFamily="2" charset="-78"/>
            </a:endParaRPr>
          </a:p>
        </p:txBody>
      </p:sp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795606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308BB66-A3DD-4AD2-9ADB-7EBDD6E82D75}"/>
              </a:ext>
            </a:extLst>
          </p:cNvPr>
          <p:cNvGrpSpPr/>
          <p:nvPr/>
        </p:nvGrpSpPr>
        <p:grpSpPr>
          <a:xfrm>
            <a:off x="11685471" y="1082809"/>
            <a:ext cx="300314" cy="5263015"/>
            <a:chOff x="11694785" y="1722741"/>
            <a:chExt cx="300314" cy="42861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1DD769-EC1D-466F-AAE4-E3A5F6054255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7DCCFAB-3D9F-4A87-BD6C-81064680790A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aret Up with solid fill">
              <a:extLst>
                <a:ext uri="{FF2B5EF4-FFF2-40B4-BE49-F238E27FC236}">
                  <a16:creationId xmlns:a16="http://schemas.microsoft.com/office/drawing/2014/main" id="{E74F7C13-4DC5-4AFE-8CC8-3BF5E4ED9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92" name="Graphic 91" descr="Caret Up with solid fill">
              <a:extLst>
                <a:ext uri="{FF2B5EF4-FFF2-40B4-BE49-F238E27FC236}">
                  <a16:creationId xmlns:a16="http://schemas.microsoft.com/office/drawing/2014/main" id="{5717C898-F0D2-4A46-8AFB-E929376D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1BBF3FD-5C86-4B15-8CC4-E7EA2B738C3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59E188-CE21-43C2-9FAA-4A1C891B9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070DD482-FCDA-42AB-BFB6-B36C8272238B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sp>
        <p:nvSpPr>
          <p:cNvPr id="79" name="Flowchart: Terminator 78">
            <a:extLst>
              <a:ext uri="{FF2B5EF4-FFF2-40B4-BE49-F238E27FC236}">
                <a16:creationId xmlns:a16="http://schemas.microsoft.com/office/drawing/2014/main" id="{F7B0E956-ADF7-4588-BF7A-2BCE911991E6}"/>
              </a:ext>
            </a:extLst>
          </p:cNvPr>
          <p:cNvSpPr/>
          <p:nvPr/>
        </p:nvSpPr>
        <p:spPr>
          <a:xfrm>
            <a:off x="9965442" y="0"/>
            <a:ext cx="1928992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Edit the Route</a:t>
            </a:r>
          </a:p>
        </p:txBody>
      </p:sp>
      <p:pic>
        <p:nvPicPr>
          <p:cNvPr id="130" name="Graphic 129" descr="Marker with solid fill">
            <a:extLst>
              <a:ext uri="{FF2B5EF4-FFF2-40B4-BE49-F238E27FC236}">
                <a16:creationId xmlns:a16="http://schemas.microsoft.com/office/drawing/2014/main" id="{6F7578E1-E2B0-4861-9482-557D269AED0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31384" y="2157089"/>
            <a:ext cx="568737" cy="568737"/>
          </a:xfrm>
          <a:prstGeom prst="rect">
            <a:avLst/>
          </a:prstGeom>
        </p:spPr>
      </p:pic>
      <p:pic>
        <p:nvPicPr>
          <p:cNvPr id="131" name="Graphic 130" descr="Marker with solid fill">
            <a:extLst>
              <a:ext uri="{FF2B5EF4-FFF2-40B4-BE49-F238E27FC236}">
                <a16:creationId xmlns:a16="http://schemas.microsoft.com/office/drawing/2014/main" id="{9E7E815A-6501-4A01-9D6F-ABFC6137202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655533" y="2157089"/>
            <a:ext cx="568737" cy="568737"/>
          </a:xfrm>
          <a:prstGeom prst="rect">
            <a:avLst/>
          </a:prstGeom>
        </p:spPr>
      </p:pic>
      <p:pic>
        <p:nvPicPr>
          <p:cNvPr id="132" name="Graphic 131" descr="Marker with solid fill">
            <a:extLst>
              <a:ext uri="{FF2B5EF4-FFF2-40B4-BE49-F238E27FC236}">
                <a16:creationId xmlns:a16="http://schemas.microsoft.com/office/drawing/2014/main" id="{73130D28-0E45-4B09-9BB8-93751237A7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897933" y="3394209"/>
            <a:ext cx="568737" cy="568737"/>
          </a:xfrm>
          <a:prstGeom prst="rect">
            <a:avLst/>
          </a:prstGeom>
        </p:spPr>
      </p:pic>
      <p:pic>
        <p:nvPicPr>
          <p:cNvPr id="133" name="Graphic 132" descr="Marker with solid fill">
            <a:extLst>
              <a:ext uri="{FF2B5EF4-FFF2-40B4-BE49-F238E27FC236}">
                <a16:creationId xmlns:a16="http://schemas.microsoft.com/office/drawing/2014/main" id="{05A92BED-CB41-4247-BD1D-52C279C6AE1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38639" y="3322296"/>
            <a:ext cx="568737" cy="568737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E63129F-F629-4272-A5CB-8BFE25059530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35" name="Graphic 134" descr="Flag with solid fill">
              <a:extLst>
                <a:ext uri="{FF2B5EF4-FFF2-40B4-BE49-F238E27FC236}">
                  <a16:creationId xmlns:a16="http://schemas.microsoft.com/office/drawing/2014/main" id="{A2F8A282-0727-4C8A-A3D9-DB0BBA6D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9895516-3F14-458F-917B-73C58E51DA15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37" name="Graphic 136" descr="Flag with solid fill">
            <a:extLst>
              <a:ext uri="{FF2B5EF4-FFF2-40B4-BE49-F238E27FC236}">
                <a16:creationId xmlns:a16="http://schemas.microsoft.com/office/drawing/2014/main" id="{9AEF1693-F3FD-4558-895D-E9D5A425206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38" name="Graphic 87" descr="Badge 3 outline">
            <a:extLst>
              <a:ext uri="{FF2B5EF4-FFF2-40B4-BE49-F238E27FC236}">
                <a16:creationId xmlns:a16="http://schemas.microsoft.com/office/drawing/2014/main" id="{7C4C7DB4-7A33-48BE-837D-BD0A7DB7AFD6}"/>
              </a:ext>
            </a:extLst>
          </p:cNvPr>
          <p:cNvGrpSpPr/>
          <p:nvPr/>
        </p:nvGrpSpPr>
        <p:grpSpPr>
          <a:xfrm>
            <a:off x="8779502" y="4401408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EF17F7A-05A8-4B3A-921A-5FF45D9C6DEB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2925-E345-4B79-B24E-68269189F635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41" name="Graphic 140" descr="Badge 4 outline">
            <a:extLst>
              <a:ext uri="{FF2B5EF4-FFF2-40B4-BE49-F238E27FC236}">
                <a16:creationId xmlns:a16="http://schemas.microsoft.com/office/drawing/2014/main" id="{4C5A7AB6-2A53-4E47-9DB4-FDA05DD9A4B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760775" y="5862863"/>
            <a:ext cx="258946" cy="258946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10EE61-CCDD-40F5-A0CB-ECD2BD7394A0}"/>
              </a:ext>
            </a:extLst>
          </p:cNvPr>
          <p:cNvSpPr/>
          <p:nvPr/>
        </p:nvSpPr>
        <p:spPr>
          <a:xfrm>
            <a:off x="2217300" y="2532193"/>
            <a:ext cx="1583859" cy="1348956"/>
          </a:xfrm>
          <a:custGeom>
            <a:avLst/>
            <a:gdLst>
              <a:gd name="connsiteX0" fmla="*/ 1583859 w 1583859"/>
              <a:gd name="connsiteY0" fmla="*/ 112761 h 1348956"/>
              <a:gd name="connsiteX1" fmla="*/ 820379 w 1583859"/>
              <a:gd name="connsiteY1" fmla="*/ 112761 h 1348956"/>
              <a:gd name="connsiteX2" fmla="*/ 944667 w 1583859"/>
              <a:gd name="connsiteY2" fmla="*/ 1284614 h 1348956"/>
              <a:gd name="connsiteX3" fmla="*/ 101288 w 1583859"/>
              <a:gd name="connsiteY3" fmla="*/ 1204715 h 1348956"/>
              <a:gd name="connsiteX4" fmla="*/ 3634 w 1583859"/>
              <a:gd name="connsiteY4" fmla="*/ 1195837 h 1348956"/>
              <a:gd name="connsiteX5" fmla="*/ 30267 w 1583859"/>
              <a:gd name="connsiteY5" fmla="*/ 1195837 h 1348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3859" h="1348956">
                <a:moveTo>
                  <a:pt x="1583859" y="112761"/>
                </a:moveTo>
                <a:cubicBezTo>
                  <a:pt x="1255385" y="15106"/>
                  <a:pt x="926911" y="-82548"/>
                  <a:pt x="820379" y="112761"/>
                </a:cubicBezTo>
                <a:cubicBezTo>
                  <a:pt x="713847" y="308070"/>
                  <a:pt x="1064515" y="1102622"/>
                  <a:pt x="944667" y="1284614"/>
                </a:cubicBezTo>
                <a:cubicBezTo>
                  <a:pt x="824819" y="1466606"/>
                  <a:pt x="101288" y="1204715"/>
                  <a:pt x="101288" y="1204715"/>
                </a:cubicBezTo>
                <a:lnTo>
                  <a:pt x="3634" y="1195837"/>
                </a:lnTo>
                <a:cubicBezTo>
                  <a:pt x="-8203" y="1194357"/>
                  <a:pt x="11032" y="1195097"/>
                  <a:pt x="30267" y="1195837"/>
                </a:cubicBezTo>
              </a:path>
            </a:pathLst>
          </a:custGeom>
          <a:noFill/>
          <a:ln w="57150">
            <a:solidFill>
              <a:srgbClr val="6F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 descr="A picture containing text, ceiling, indoor, shelf&#10;&#10;Description automatically generated">
            <a:extLst>
              <a:ext uri="{FF2B5EF4-FFF2-40B4-BE49-F238E27FC236}">
                <a16:creationId xmlns:a16="http://schemas.microsoft.com/office/drawing/2014/main" id="{ED77AFDA-D05E-4F24-9343-52CFE3695DC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6"/>
              </a:ext>
            </a:extLst>
          </a:blip>
          <a:stretch>
            <a:fillRect/>
          </a:stretch>
        </p:blipFill>
        <p:spPr>
          <a:xfrm>
            <a:off x="9129808" y="4648318"/>
            <a:ext cx="2037633" cy="78108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827331C-2B1E-4213-BB61-6CFEA0BA12EB}"/>
              </a:ext>
            </a:extLst>
          </p:cNvPr>
          <p:cNvSpPr txBox="1"/>
          <p:nvPr/>
        </p:nvSpPr>
        <p:spPr>
          <a:xfrm>
            <a:off x="9095805" y="433827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Coffee Shop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67E42BE-259F-47DD-8057-398C39A42772}"/>
              </a:ext>
            </a:extLst>
          </p:cNvPr>
          <p:cNvSpPr txBox="1"/>
          <p:nvPr/>
        </p:nvSpPr>
        <p:spPr>
          <a:xfrm>
            <a:off x="9080212" y="5821421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Pizza Hut</a:t>
            </a:r>
          </a:p>
        </p:txBody>
      </p:sp>
      <p:grpSp>
        <p:nvGrpSpPr>
          <p:cNvPr id="83" name="Graphic 75" descr="Badge 1 outline">
            <a:extLst>
              <a:ext uri="{FF2B5EF4-FFF2-40B4-BE49-F238E27FC236}">
                <a16:creationId xmlns:a16="http://schemas.microsoft.com/office/drawing/2014/main" id="{C9611DEE-BD8F-4105-B426-A0556750933F}"/>
              </a:ext>
            </a:extLst>
          </p:cNvPr>
          <p:cNvGrpSpPr/>
          <p:nvPr/>
        </p:nvGrpSpPr>
        <p:grpSpPr>
          <a:xfrm>
            <a:off x="8813237" y="1278225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ABCB30A-974F-4EAA-8ADC-75F1BD19036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6A3CE-4F5D-48CB-8CA4-0353EC47DD3A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430B9E-6C70-4AB8-88D1-F7008777E1B1}"/>
              </a:ext>
            </a:extLst>
          </p:cNvPr>
          <p:cNvGrpSpPr/>
          <p:nvPr/>
        </p:nvGrpSpPr>
        <p:grpSpPr>
          <a:xfrm>
            <a:off x="8709022" y="1211970"/>
            <a:ext cx="3028610" cy="1496327"/>
            <a:chOff x="8709022" y="1211970"/>
            <a:chExt cx="3028610" cy="149632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8E0A69E-C5D8-4CFD-A5E5-496A5971D0BC}"/>
                </a:ext>
              </a:extLst>
            </p:cNvPr>
            <p:cNvCxnSpPr>
              <a:cxnSpLocks/>
            </p:cNvCxnSpPr>
            <p:nvPr/>
          </p:nvCxnSpPr>
          <p:spPr>
            <a:xfrm>
              <a:off x="8709022" y="2693099"/>
              <a:ext cx="3028610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7F39BEF-BD3F-4979-B546-237D24CCA5C9}"/>
                </a:ext>
              </a:extLst>
            </p:cNvPr>
            <p:cNvGrpSpPr/>
            <p:nvPr/>
          </p:nvGrpSpPr>
          <p:grpSpPr>
            <a:xfrm rot="10800000">
              <a:off x="11183493" y="1275850"/>
              <a:ext cx="225020" cy="248092"/>
              <a:chOff x="5929066" y="2881509"/>
              <a:chExt cx="272580" cy="272580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3F4832BB-F6F8-4971-B329-0DE6526F0476}"/>
                  </a:ext>
                </a:extLst>
              </p:cNvPr>
              <p:cNvSpPr/>
              <p:nvPr/>
            </p:nvSpPr>
            <p:spPr>
              <a:xfrm>
                <a:off x="5946381" y="2907045"/>
                <a:ext cx="237950" cy="22150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19" name="Graphic 118" descr="Caret Down with solid fill">
                <a:extLst>
                  <a:ext uri="{FF2B5EF4-FFF2-40B4-BE49-F238E27FC236}">
                    <a16:creationId xmlns:a16="http://schemas.microsoft.com/office/drawing/2014/main" id="{51E805C1-1CD4-4D95-B6E5-73AA08DD8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929066" y="2881509"/>
                <a:ext cx="272580" cy="272580"/>
              </a:xfrm>
              <a:prstGeom prst="rect">
                <a:avLst/>
              </a:prstGeom>
            </p:spPr>
          </p:pic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6D6F268-B857-4DC5-A761-741C09F78A2E}"/>
                </a:ext>
              </a:extLst>
            </p:cNvPr>
            <p:cNvSpPr txBox="1"/>
            <p:nvPr/>
          </p:nvSpPr>
          <p:spPr>
            <a:xfrm>
              <a:off x="9057728" y="1211970"/>
              <a:ext cx="1665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u="sng" dirty="0">
                  <a:latin typeface="Abadi" panose="020B06040201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Roller Coaster</a:t>
              </a:r>
            </a:p>
          </p:txBody>
        </p:sp>
        <p:pic>
          <p:nvPicPr>
            <p:cNvPr id="125" name="Picture 124" descr="A group of people on a roller coaster&#10;&#10;Description automatically generated with medium confidence">
              <a:extLst>
                <a:ext uri="{FF2B5EF4-FFF2-40B4-BE49-F238E27FC236}">
                  <a16:creationId xmlns:a16="http://schemas.microsoft.com/office/drawing/2014/main" id="{E6B4177C-0776-4554-9560-EEE183554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4830" y="1580079"/>
              <a:ext cx="1982656" cy="699976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606999-AEF0-4853-851D-0E4307D0D654}"/>
                </a:ext>
              </a:extLst>
            </p:cNvPr>
            <p:cNvSpPr txBox="1"/>
            <p:nvPr/>
          </p:nvSpPr>
          <p:spPr>
            <a:xfrm>
              <a:off x="9066249" y="2277410"/>
              <a:ext cx="23279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Price</a:t>
              </a:r>
              <a:r>
                <a:rPr lang="en-GB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$30 / Pax</a:t>
              </a:r>
            </a:p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Estimated Waiting time: </a:t>
              </a:r>
              <a:r>
                <a:rPr lang="en-GB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 min</a:t>
              </a:r>
            </a:p>
          </p:txBody>
        </p:sp>
        <p:sp>
          <p:nvSpPr>
            <p:cNvPr id="127" name="Flowchart: Alternate Process 126">
              <a:extLst>
                <a:ext uri="{FF2B5EF4-FFF2-40B4-BE49-F238E27FC236}">
                  <a16:creationId xmlns:a16="http://schemas.microsoft.com/office/drawing/2014/main" id="{DB0D5AC0-4521-4F63-87EF-1210083A28FD}"/>
                </a:ext>
              </a:extLst>
            </p:cNvPr>
            <p:cNvSpPr/>
            <p:nvPr/>
          </p:nvSpPr>
          <p:spPr>
            <a:xfrm>
              <a:off x="10523952" y="1293580"/>
              <a:ext cx="594472" cy="153340"/>
            </a:xfrm>
            <a:prstGeom prst="flowChartAlternate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</a:t>
              </a:r>
              <a:r>
                <a:rPr lang="en-US" altLang="zh-CN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ook</a:t>
              </a:r>
              <a:endPara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50" name="Graphic 149" descr="Badge Cross with solid fill">
              <a:extLst>
                <a:ext uri="{FF2B5EF4-FFF2-40B4-BE49-F238E27FC236}">
                  <a16:creationId xmlns:a16="http://schemas.microsoft.com/office/drawing/2014/main" id="{E386575B-4B44-4689-A34A-9C3529799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1443536" y="1268692"/>
              <a:ext cx="269389" cy="269389"/>
            </a:xfrm>
            <a:prstGeom prst="rect">
              <a:avLst/>
            </a:prstGeom>
          </p:spPr>
        </p:pic>
        <p:pic>
          <p:nvPicPr>
            <p:cNvPr id="151" name="Graphic 150" descr="Hamburger Menu Icon with solid fill">
              <a:extLst>
                <a:ext uri="{FF2B5EF4-FFF2-40B4-BE49-F238E27FC236}">
                  <a16:creationId xmlns:a16="http://schemas.microsoft.com/office/drawing/2014/main" id="{495E0F6B-1EF2-4D63-87F8-600EBEBF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1489939" y="1847076"/>
              <a:ext cx="239396" cy="252286"/>
            </a:xfrm>
            <a:prstGeom prst="rect">
              <a:avLst/>
            </a:prstGeom>
          </p:spPr>
        </p:pic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0892D533-AA60-48E1-AFEF-C583D61CF92B}"/>
              </a:ext>
            </a:extLst>
          </p:cNvPr>
          <p:cNvSpPr txBox="1"/>
          <p:nvPr/>
        </p:nvSpPr>
        <p:spPr>
          <a:xfrm>
            <a:off x="8998653" y="5431576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$12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min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4BABB0C-07A2-4DFD-B96D-48B47C1A8613}"/>
              </a:ext>
            </a:extLst>
          </p:cNvPr>
          <p:cNvGrpSpPr/>
          <p:nvPr/>
        </p:nvGrpSpPr>
        <p:grpSpPr>
          <a:xfrm rot="10800000">
            <a:off x="11163168" y="4322425"/>
            <a:ext cx="225020" cy="248092"/>
            <a:chOff x="5929066" y="2881509"/>
            <a:chExt cx="272580" cy="27258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E6FFE48-7D73-4045-980C-B4C181E3A7A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Down with solid fill">
              <a:extLst>
                <a:ext uri="{FF2B5EF4-FFF2-40B4-BE49-F238E27FC236}">
                  <a16:creationId xmlns:a16="http://schemas.microsoft.com/office/drawing/2014/main" id="{1DE6BA81-90A4-4C4F-A523-A32FBB44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58" name="Flowchart: Alternate Process 157">
            <a:extLst>
              <a:ext uri="{FF2B5EF4-FFF2-40B4-BE49-F238E27FC236}">
                <a16:creationId xmlns:a16="http://schemas.microsoft.com/office/drawing/2014/main" id="{60E628D0-8095-495F-97DF-B3A5AF8863A3}"/>
              </a:ext>
            </a:extLst>
          </p:cNvPr>
          <p:cNvSpPr/>
          <p:nvPr/>
        </p:nvSpPr>
        <p:spPr>
          <a:xfrm>
            <a:off x="10316014" y="4380204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60" name="Graphic 159" descr="Badge Cross with solid fill">
            <a:extLst>
              <a:ext uri="{FF2B5EF4-FFF2-40B4-BE49-F238E27FC236}">
                <a16:creationId xmlns:a16="http://schemas.microsoft.com/office/drawing/2014/main" id="{9C817EFC-418B-4C6A-A2E7-E8681423CEF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20666" y="4313153"/>
            <a:ext cx="269389" cy="269389"/>
          </a:xfrm>
          <a:prstGeom prst="rect">
            <a:avLst/>
          </a:prstGeom>
        </p:spPr>
      </p:pic>
      <p:pic>
        <p:nvPicPr>
          <p:cNvPr id="162" name="Graphic 161" descr="Hamburger Menu Icon with solid fill">
            <a:extLst>
              <a:ext uri="{FF2B5EF4-FFF2-40B4-BE49-F238E27FC236}">
                <a16:creationId xmlns:a16="http://schemas.microsoft.com/office/drawing/2014/main" id="{6F8E4A23-19AE-4A55-ADB1-FA8057E96DA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63069" y="4964261"/>
            <a:ext cx="239396" cy="252286"/>
          </a:xfrm>
          <a:prstGeom prst="rect">
            <a:avLst/>
          </a:prstGeom>
        </p:spPr>
      </p:pic>
      <p:pic>
        <p:nvPicPr>
          <p:cNvPr id="163" name="Graphic 162" descr="Hamburger Menu Icon with solid fill">
            <a:extLst>
              <a:ext uri="{FF2B5EF4-FFF2-40B4-BE49-F238E27FC236}">
                <a16:creationId xmlns:a16="http://schemas.microsoft.com/office/drawing/2014/main" id="{0F96645F-24CE-4767-9A63-CD239DB7C1F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76461" y="6013024"/>
            <a:ext cx="239396" cy="252286"/>
          </a:xfrm>
          <a:prstGeom prst="rect">
            <a:avLst/>
          </a:prstGeom>
        </p:spPr>
      </p:pic>
      <p:pic>
        <p:nvPicPr>
          <p:cNvPr id="164" name="Graphic 163" descr="Badge Cross with solid fill">
            <a:extLst>
              <a:ext uri="{FF2B5EF4-FFF2-40B4-BE49-F238E27FC236}">
                <a16:creationId xmlns:a16="http://schemas.microsoft.com/office/drawing/2014/main" id="{56CB3FCD-830A-43E9-AB19-D4610262AC3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50832" y="5797374"/>
            <a:ext cx="269389" cy="269389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E2306CC-B8CB-4511-B454-FDF187B9AE3C}"/>
              </a:ext>
            </a:extLst>
          </p:cNvPr>
          <p:cNvGrpSpPr/>
          <p:nvPr/>
        </p:nvGrpSpPr>
        <p:grpSpPr>
          <a:xfrm rot="10800000">
            <a:off x="11206437" y="5808560"/>
            <a:ext cx="225020" cy="248092"/>
            <a:chOff x="5929066" y="2881509"/>
            <a:chExt cx="272580" cy="272580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6CB065B-382D-45EE-AB9B-74B0293D8FC9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7" name="Graphic 166" descr="Caret Down with solid fill">
              <a:extLst>
                <a:ext uri="{FF2B5EF4-FFF2-40B4-BE49-F238E27FC236}">
                  <a16:creationId xmlns:a16="http://schemas.microsoft.com/office/drawing/2014/main" id="{53336DED-0EDB-4DC0-9A23-9C86C995B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69" name="Flowchart: Alternate Process 168">
            <a:extLst>
              <a:ext uri="{FF2B5EF4-FFF2-40B4-BE49-F238E27FC236}">
                <a16:creationId xmlns:a16="http://schemas.microsoft.com/office/drawing/2014/main" id="{9B10269C-8A56-47E0-B6B9-E85702F64745}"/>
              </a:ext>
            </a:extLst>
          </p:cNvPr>
          <p:cNvSpPr/>
          <p:nvPr/>
        </p:nvSpPr>
        <p:spPr>
          <a:xfrm>
            <a:off x="10388343" y="5865413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grpSp>
        <p:nvGrpSpPr>
          <p:cNvPr id="91" name="Graphic 86" descr="Badge outline">
            <a:extLst>
              <a:ext uri="{FF2B5EF4-FFF2-40B4-BE49-F238E27FC236}">
                <a16:creationId xmlns:a16="http://schemas.microsoft.com/office/drawing/2014/main" id="{BF433C5B-1B66-4AC1-8B98-BF5AB3DFABCB}"/>
              </a:ext>
            </a:extLst>
          </p:cNvPr>
          <p:cNvGrpSpPr/>
          <p:nvPr/>
        </p:nvGrpSpPr>
        <p:grpSpPr>
          <a:xfrm>
            <a:off x="8798588" y="2741676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BAAF38A-8202-4FD8-BDED-AB28D6B68E94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67B43E9-9E37-4C0C-86ED-DA7E9D3AB4B8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D971FE-23AB-449B-8531-4281087E38A9}"/>
              </a:ext>
            </a:extLst>
          </p:cNvPr>
          <p:cNvGrpSpPr/>
          <p:nvPr/>
        </p:nvGrpSpPr>
        <p:grpSpPr>
          <a:xfrm>
            <a:off x="8709022" y="2704884"/>
            <a:ext cx="3037488" cy="1584814"/>
            <a:chOff x="8709022" y="2704884"/>
            <a:chExt cx="3037488" cy="158481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A36915F-38C0-4774-86D0-BD830BFB35BB}"/>
                </a:ext>
              </a:extLst>
            </p:cNvPr>
            <p:cNvCxnSpPr>
              <a:cxnSpLocks/>
            </p:cNvCxnSpPr>
            <p:nvPr/>
          </p:nvCxnSpPr>
          <p:spPr>
            <a:xfrm>
              <a:off x="8709022" y="4289698"/>
              <a:ext cx="3037488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8E37837-9422-401B-BF80-7FEAFE060616}"/>
                </a:ext>
              </a:extLst>
            </p:cNvPr>
            <p:cNvSpPr txBox="1"/>
            <p:nvPr/>
          </p:nvSpPr>
          <p:spPr>
            <a:xfrm>
              <a:off x="9083601" y="2704884"/>
              <a:ext cx="1187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u="sng" dirty="0">
                  <a:latin typeface="Abadi" panose="020B06040201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UltraMax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3B012E04-9FCB-475E-A8C7-646F0278AD69}"/>
                </a:ext>
              </a:extLst>
            </p:cNvPr>
            <p:cNvGrpSpPr/>
            <p:nvPr/>
          </p:nvGrpSpPr>
          <p:grpSpPr>
            <a:xfrm rot="10800000">
              <a:off x="11196688" y="2725827"/>
              <a:ext cx="225020" cy="248092"/>
              <a:chOff x="5929066" y="2881509"/>
              <a:chExt cx="272580" cy="272580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B5C812F7-ACFB-4EE6-AB92-F7C50BAA6312}"/>
                  </a:ext>
                </a:extLst>
              </p:cNvPr>
              <p:cNvSpPr/>
              <p:nvPr/>
            </p:nvSpPr>
            <p:spPr>
              <a:xfrm>
                <a:off x="5946381" y="2907045"/>
                <a:ext cx="237950" cy="22150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4" name="Graphic 123" descr="Caret Down with solid fill">
                <a:extLst>
                  <a:ext uri="{FF2B5EF4-FFF2-40B4-BE49-F238E27FC236}">
                    <a16:creationId xmlns:a16="http://schemas.microsoft.com/office/drawing/2014/main" id="{177674A1-913D-4C18-A640-5658045E4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929066" y="2881509"/>
                <a:ext cx="272580" cy="272580"/>
              </a:xfrm>
              <a:prstGeom prst="rect">
                <a:avLst/>
              </a:prstGeom>
            </p:spPr>
          </p:pic>
        </p:grp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8BE99AB8-D759-4518-864B-5351178A9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/>
            <a:srcRect l="7390" t="164" r="9353" b="3414"/>
            <a:stretch/>
          </p:blipFill>
          <p:spPr>
            <a:xfrm>
              <a:off x="9154830" y="3057877"/>
              <a:ext cx="2054580" cy="744433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128" name="Flowchart: Alternate Process 127">
              <a:extLst>
                <a:ext uri="{FF2B5EF4-FFF2-40B4-BE49-F238E27FC236}">
                  <a16:creationId xmlns:a16="http://schemas.microsoft.com/office/drawing/2014/main" id="{77FA4DFA-A5E1-485C-8447-15E3597A6536}"/>
                </a:ext>
              </a:extLst>
            </p:cNvPr>
            <p:cNvSpPr/>
            <p:nvPr/>
          </p:nvSpPr>
          <p:spPr>
            <a:xfrm>
              <a:off x="10525898" y="2780814"/>
              <a:ext cx="594472" cy="153340"/>
            </a:xfrm>
            <a:prstGeom prst="flowChartAlternate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</a:t>
              </a:r>
              <a:r>
                <a:rPr lang="en-US" altLang="zh-CN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ook</a:t>
              </a:r>
              <a:endPara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8D51594-B7D4-4D68-A8AF-7818231BDC5D}"/>
                </a:ext>
              </a:extLst>
            </p:cNvPr>
            <p:cNvSpPr txBox="1"/>
            <p:nvPr/>
          </p:nvSpPr>
          <p:spPr>
            <a:xfrm>
              <a:off x="9057728" y="3858811"/>
              <a:ext cx="23279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Price</a:t>
              </a:r>
              <a:r>
                <a:rPr lang="en-GB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$35 / Pax</a:t>
              </a:r>
            </a:p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Estimated Waiting time: </a:t>
              </a:r>
              <a:r>
                <a:rPr lang="en-GB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 min</a:t>
              </a:r>
            </a:p>
          </p:txBody>
        </p:sp>
        <p:pic>
          <p:nvPicPr>
            <p:cNvPr id="153" name="Graphic 152" descr="Badge Cross with solid fill">
              <a:extLst>
                <a:ext uri="{FF2B5EF4-FFF2-40B4-BE49-F238E27FC236}">
                  <a16:creationId xmlns:a16="http://schemas.microsoft.com/office/drawing/2014/main" id="{209D8EAE-BD6D-49A3-A3FB-C5D5EF264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1463064" y="2725433"/>
              <a:ext cx="269389" cy="269389"/>
            </a:xfrm>
            <a:prstGeom prst="rect">
              <a:avLst/>
            </a:prstGeom>
          </p:spPr>
        </p:pic>
        <p:pic>
          <p:nvPicPr>
            <p:cNvPr id="161" name="Graphic 160" descr="Hamburger Menu Icon with solid fill">
              <a:extLst>
                <a:ext uri="{FF2B5EF4-FFF2-40B4-BE49-F238E27FC236}">
                  <a16:creationId xmlns:a16="http://schemas.microsoft.com/office/drawing/2014/main" id="{98B00A29-D104-4C0B-ADA7-920E13915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1473529" y="3473142"/>
              <a:ext cx="239396" cy="252286"/>
            </a:xfrm>
            <a:prstGeom prst="rect">
              <a:avLst/>
            </a:prstGeom>
          </p:spPr>
        </p:pic>
      </p:grpSp>
      <p:pic>
        <p:nvPicPr>
          <p:cNvPr id="144" name="Graphic 143" descr="Right pointing backhand index with solid fill">
            <a:extLst>
              <a:ext uri="{FF2B5EF4-FFF2-40B4-BE49-F238E27FC236}">
                <a16:creationId xmlns:a16="http://schemas.microsoft.com/office/drawing/2014/main" id="{1EACE3CD-CD10-43FF-BAE4-2A74EC777A5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 rot="16200000">
            <a:off x="11325962" y="2040371"/>
            <a:ext cx="682887" cy="682887"/>
          </a:xfrm>
          <a:prstGeom prst="rect">
            <a:avLst/>
          </a:prstGeom>
        </p:spPr>
      </p:pic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23FA220D-C4F7-438A-A61D-923D25753A96}"/>
              </a:ext>
            </a:extLst>
          </p:cNvPr>
          <p:cNvSpPr/>
          <p:nvPr/>
        </p:nvSpPr>
        <p:spPr>
          <a:xfrm>
            <a:off x="3065348" y="2305522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A0B0D980-6188-4419-A35E-068B0CAF8230}"/>
              </a:ext>
            </a:extLst>
          </p:cNvPr>
          <p:cNvSpPr/>
          <p:nvPr/>
        </p:nvSpPr>
        <p:spPr>
          <a:xfrm>
            <a:off x="3123172" y="3016718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500m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D42CF78F-2FCB-4F61-9D72-FABB13E7AEA5}"/>
              </a:ext>
            </a:extLst>
          </p:cNvPr>
          <p:cNvSpPr/>
          <p:nvPr/>
        </p:nvSpPr>
        <p:spPr>
          <a:xfrm>
            <a:off x="2373169" y="3606664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</p:spTree>
    <p:extLst>
      <p:ext uri="{BB962C8B-B14F-4D97-AF65-F5344CB8AC3E}">
        <p14:creationId xmlns:p14="http://schemas.microsoft.com/office/powerpoint/2010/main" val="823435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41870" y="344175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40783" y="843394"/>
            <a:ext cx="3492319" cy="5736536"/>
            <a:chOff x="8468050" y="847178"/>
            <a:chExt cx="3472490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455141" cy="5744187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71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4651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88F02DE-6CAD-4FFB-A001-13E77191C02D}"/>
              </a:ext>
            </a:extLst>
          </p:cNvPr>
          <p:cNvCxnSpPr>
            <a:cxnSpLocks/>
          </p:cNvCxnSpPr>
          <p:nvPr/>
        </p:nvCxnSpPr>
        <p:spPr>
          <a:xfrm>
            <a:off x="8694093" y="5794441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3C9409FC-3474-4DD4-9EBA-2F9D89C2BB0D}"/>
              </a:ext>
            </a:extLst>
          </p:cNvPr>
          <p:cNvSpPr/>
          <p:nvPr/>
        </p:nvSpPr>
        <p:spPr>
          <a:xfrm>
            <a:off x="5618243" y="4459600"/>
            <a:ext cx="2514644" cy="691564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Drag and drop to change the sequence ! </a:t>
            </a:r>
            <a:endParaRPr lang="en-GB" sz="1800" dirty="0">
              <a:solidFill>
                <a:schemeClr val="tx1"/>
              </a:solidFill>
              <a:latin typeface="Aldhabi" panose="01000000000000000000" pitchFamily="2" charset="-78"/>
              <a:ea typeface="Tahoma" panose="020B0604030504040204" pitchFamily="34" charset="0"/>
              <a:cs typeface="Aldhabi" panose="01000000000000000000" pitchFamily="2" charset="-78"/>
            </a:endParaRPr>
          </a:p>
        </p:txBody>
      </p:sp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795606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308BB66-A3DD-4AD2-9ADB-7EBDD6E82D75}"/>
              </a:ext>
            </a:extLst>
          </p:cNvPr>
          <p:cNvGrpSpPr/>
          <p:nvPr/>
        </p:nvGrpSpPr>
        <p:grpSpPr>
          <a:xfrm>
            <a:off x="11685471" y="1082809"/>
            <a:ext cx="300314" cy="5263015"/>
            <a:chOff x="11694785" y="1722741"/>
            <a:chExt cx="300314" cy="42861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1DD769-EC1D-466F-AAE4-E3A5F6054255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7DCCFAB-3D9F-4A87-BD6C-81064680790A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aret Up with solid fill">
              <a:extLst>
                <a:ext uri="{FF2B5EF4-FFF2-40B4-BE49-F238E27FC236}">
                  <a16:creationId xmlns:a16="http://schemas.microsoft.com/office/drawing/2014/main" id="{E74F7C13-4DC5-4AFE-8CC8-3BF5E4ED9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92" name="Graphic 91" descr="Caret Up with solid fill">
              <a:extLst>
                <a:ext uri="{FF2B5EF4-FFF2-40B4-BE49-F238E27FC236}">
                  <a16:creationId xmlns:a16="http://schemas.microsoft.com/office/drawing/2014/main" id="{5717C898-F0D2-4A46-8AFB-E929376D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1BBF3FD-5C86-4B15-8CC4-E7EA2B738C3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59E188-CE21-43C2-9FAA-4A1C891B9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070DD482-FCDA-42AB-BFB6-B36C8272238B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sp>
        <p:nvSpPr>
          <p:cNvPr id="79" name="Flowchart: Terminator 78">
            <a:extLst>
              <a:ext uri="{FF2B5EF4-FFF2-40B4-BE49-F238E27FC236}">
                <a16:creationId xmlns:a16="http://schemas.microsoft.com/office/drawing/2014/main" id="{F7B0E956-ADF7-4588-BF7A-2BCE911991E6}"/>
              </a:ext>
            </a:extLst>
          </p:cNvPr>
          <p:cNvSpPr/>
          <p:nvPr/>
        </p:nvSpPr>
        <p:spPr>
          <a:xfrm>
            <a:off x="9965442" y="0"/>
            <a:ext cx="1928992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Edit the Route</a:t>
            </a:r>
          </a:p>
        </p:txBody>
      </p:sp>
      <p:pic>
        <p:nvPicPr>
          <p:cNvPr id="130" name="Graphic 129" descr="Marker with solid fill">
            <a:extLst>
              <a:ext uri="{FF2B5EF4-FFF2-40B4-BE49-F238E27FC236}">
                <a16:creationId xmlns:a16="http://schemas.microsoft.com/office/drawing/2014/main" id="{6F7578E1-E2B0-4861-9482-557D269AED0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31384" y="2157089"/>
            <a:ext cx="568737" cy="568737"/>
          </a:xfrm>
          <a:prstGeom prst="rect">
            <a:avLst/>
          </a:prstGeom>
        </p:spPr>
      </p:pic>
      <p:pic>
        <p:nvPicPr>
          <p:cNvPr id="131" name="Graphic 130" descr="Marker with solid fill">
            <a:extLst>
              <a:ext uri="{FF2B5EF4-FFF2-40B4-BE49-F238E27FC236}">
                <a16:creationId xmlns:a16="http://schemas.microsoft.com/office/drawing/2014/main" id="{9E7E815A-6501-4A01-9D6F-ABFC6137202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655533" y="2157089"/>
            <a:ext cx="568737" cy="568737"/>
          </a:xfrm>
          <a:prstGeom prst="rect">
            <a:avLst/>
          </a:prstGeom>
        </p:spPr>
      </p:pic>
      <p:pic>
        <p:nvPicPr>
          <p:cNvPr id="132" name="Graphic 131" descr="Marker with solid fill">
            <a:extLst>
              <a:ext uri="{FF2B5EF4-FFF2-40B4-BE49-F238E27FC236}">
                <a16:creationId xmlns:a16="http://schemas.microsoft.com/office/drawing/2014/main" id="{73130D28-0E45-4B09-9BB8-93751237A7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897933" y="3394209"/>
            <a:ext cx="568737" cy="568737"/>
          </a:xfrm>
          <a:prstGeom prst="rect">
            <a:avLst/>
          </a:prstGeom>
        </p:spPr>
      </p:pic>
      <p:pic>
        <p:nvPicPr>
          <p:cNvPr id="133" name="Graphic 132" descr="Marker with solid fill">
            <a:extLst>
              <a:ext uri="{FF2B5EF4-FFF2-40B4-BE49-F238E27FC236}">
                <a16:creationId xmlns:a16="http://schemas.microsoft.com/office/drawing/2014/main" id="{05A92BED-CB41-4247-BD1D-52C279C6AE1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38639" y="3322296"/>
            <a:ext cx="568737" cy="568737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E63129F-F629-4272-A5CB-8BFE25059530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35" name="Graphic 134" descr="Flag with solid fill">
              <a:extLst>
                <a:ext uri="{FF2B5EF4-FFF2-40B4-BE49-F238E27FC236}">
                  <a16:creationId xmlns:a16="http://schemas.microsoft.com/office/drawing/2014/main" id="{A2F8A282-0727-4C8A-A3D9-DB0BBA6D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9895516-3F14-458F-917B-73C58E51DA15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37" name="Graphic 136" descr="Flag with solid fill">
            <a:extLst>
              <a:ext uri="{FF2B5EF4-FFF2-40B4-BE49-F238E27FC236}">
                <a16:creationId xmlns:a16="http://schemas.microsoft.com/office/drawing/2014/main" id="{9AEF1693-F3FD-4558-895D-E9D5A425206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38" name="Graphic 87" descr="Badge 3 outline">
            <a:extLst>
              <a:ext uri="{FF2B5EF4-FFF2-40B4-BE49-F238E27FC236}">
                <a16:creationId xmlns:a16="http://schemas.microsoft.com/office/drawing/2014/main" id="{7C4C7DB4-7A33-48BE-837D-BD0A7DB7AFD6}"/>
              </a:ext>
            </a:extLst>
          </p:cNvPr>
          <p:cNvGrpSpPr/>
          <p:nvPr/>
        </p:nvGrpSpPr>
        <p:grpSpPr>
          <a:xfrm>
            <a:off x="8779502" y="4401408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EF17F7A-05A8-4B3A-921A-5FF45D9C6DEB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2925-E345-4B79-B24E-68269189F635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41" name="Graphic 140" descr="Badge 4 outline">
            <a:extLst>
              <a:ext uri="{FF2B5EF4-FFF2-40B4-BE49-F238E27FC236}">
                <a16:creationId xmlns:a16="http://schemas.microsoft.com/office/drawing/2014/main" id="{4C5A7AB6-2A53-4E47-9DB4-FDA05DD9A4B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760775" y="5862863"/>
            <a:ext cx="258946" cy="258946"/>
          </a:xfrm>
          <a:prstGeom prst="rect">
            <a:avLst/>
          </a:prstGeom>
        </p:spPr>
      </p:pic>
      <p:pic>
        <p:nvPicPr>
          <p:cNvPr id="9" name="Picture 8" descr="A picture containing text, ceiling, indoor, shelf&#10;&#10;Description automatically generated">
            <a:extLst>
              <a:ext uri="{FF2B5EF4-FFF2-40B4-BE49-F238E27FC236}">
                <a16:creationId xmlns:a16="http://schemas.microsoft.com/office/drawing/2014/main" id="{ED77AFDA-D05E-4F24-9343-52CFE3695DC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6"/>
              </a:ext>
            </a:extLst>
          </a:blip>
          <a:stretch>
            <a:fillRect/>
          </a:stretch>
        </p:blipFill>
        <p:spPr>
          <a:xfrm>
            <a:off x="9129808" y="4648318"/>
            <a:ext cx="2037633" cy="78108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827331C-2B1E-4213-BB61-6CFEA0BA12EB}"/>
              </a:ext>
            </a:extLst>
          </p:cNvPr>
          <p:cNvSpPr txBox="1"/>
          <p:nvPr/>
        </p:nvSpPr>
        <p:spPr>
          <a:xfrm>
            <a:off x="9095805" y="433827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Coffee Shop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67E42BE-259F-47DD-8057-398C39A42772}"/>
              </a:ext>
            </a:extLst>
          </p:cNvPr>
          <p:cNvSpPr txBox="1"/>
          <p:nvPr/>
        </p:nvSpPr>
        <p:spPr>
          <a:xfrm>
            <a:off x="9080212" y="5821421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Pizza Hut</a:t>
            </a:r>
          </a:p>
        </p:txBody>
      </p:sp>
      <p:grpSp>
        <p:nvGrpSpPr>
          <p:cNvPr id="83" name="Graphic 75" descr="Badge 1 outline">
            <a:extLst>
              <a:ext uri="{FF2B5EF4-FFF2-40B4-BE49-F238E27FC236}">
                <a16:creationId xmlns:a16="http://schemas.microsoft.com/office/drawing/2014/main" id="{C9611DEE-BD8F-4105-B426-A0556750933F}"/>
              </a:ext>
            </a:extLst>
          </p:cNvPr>
          <p:cNvGrpSpPr/>
          <p:nvPr/>
        </p:nvGrpSpPr>
        <p:grpSpPr>
          <a:xfrm>
            <a:off x="8813237" y="1278225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ABCB30A-974F-4EAA-8ADC-75F1BD19036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6A3CE-4F5D-48CB-8CA4-0353EC47DD3A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430B9E-6C70-4AB8-88D1-F7008777E1B1}"/>
              </a:ext>
            </a:extLst>
          </p:cNvPr>
          <p:cNvGrpSpPr/>
          <p:nvPr/>
        </p:nvGrpSpPr>
        <p:grpSpPr>
          <a:xfrm>
            <a:off x="8709282" y="2791280"/>
            <a:ext cx="3028610" cy="1496327"/>
            <a:chOff x="8709022" y="1211970"/>
            <a:chExt cx="3028610" cy="149632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8E0A69E-C5D8-4CFD-A5E5-496A5971D0BC}"/>
                </a:ext>
              </a:extLst>
            </p:cNvPr>
            <p:cNvCxnSpPr>
              <a:cxnSpLocks/>
            </p:cNvCxnSpPr>
            <p:nvPr/>
          </p:nvCxnSpPr>
          <p:spPr>
            <a:xfrm>
              <a:off x="8709022" y="2693099"/>
              <a:ext cx="3028610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47F39BEF-BD3F-4979-B546-237D24CCA5C9}"/>
                </a:ext>
              </a:extLst>
            </p:cNvPr>
            <p:cNvGrpSpPr/>
            <p:nvPr/>
          </p:nvGrpSpPr>
          <p:grpSpPr>
            <a:xfrm rot="10800000">
              <a:off x="11183493" y="1275850"/>
              <a:ext cx="225020" cy="248092"/>
              <a:chOff x="5929066" y="2881509"/>
              <a:chExt cx="272580" cy="272580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3F4832BB-F6F8-4971-B329-0DE6526F0476}"/>
                  </a:ext>
                </a:extLst>
              </p:cNvPr>
              <p:cNvSpPr/>
              <p:nvPr/>
            </p:nvSpPr>
            <p:spPr>
              <a:xfrm>
                <a:off x="5946381" y="2907045"/>
                <a:ext cx="237950" cy="22150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19" name="Graphic 118" descr="Caret Down with solid fill">
                <a:extLst>
                  <a:ext uri="{FF2B5EF4-FFF2-40B4-BE49-F238E27FC236}">
                    <a16:creationId xmlns:a16="http://schemas.microsoft.com/office/drawing/2014/main" id="{51E805C1-1CD4-4D95-B6E5-73AA08DD8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929066" y="2881509"/>
                <a:ext cx="272580" cy="272580"/>
              </a:xfrm>
              <a:prstGeom prst="rect">
                <a:avLst/>
              </a:prstGeom>
            </p:spPr>
          </p:pic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6D6F268-B857-4DC5-A761-741C09F78A2E}"/>
                </a:ext>
              </a:extLst>
            </p:cNvPr>
            <p:cNvSpPr txBox="1"/>
            <p:nvPr/>
          </p:nvSpPr>
          <p:spPr>
            <a:xfrm>
              <a:off x="9057728" y="1211970"/>
              <a:ext cx="16655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u="sng" dirty="0">
                  <a:latin typeface="Abadi" panose="020B06040201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Roller Coaster</a:t>
              </a:r>
            </a:p>
          </p:txBody>
        </p:sp>
        <p:pic>
          <p:nvPicPr>
            <p:cNvPr id="125" name="Picture 124" descr="A group of people on a roller coaster&#10;&#10;Description automatically generated with medium confidence">
              <a:extLst>
                <a:ext uri="{FF2B5EF4-FFF2-40B4-BE49-F238E27FC236}">
                  <a16:creationId xmlns:a16="http://schemas.microsoft.com/office/drawing/2014/main" id="{E6B4177C-0776-4554-9560-EEE183554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4830" y="1580079"/>
              <a:ext cx="1982656" cy="699976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606999-AEF0-4853-851D-0E4307D0D654}"/>
                </a:ext>
              </a:extLst>
            </p:cNvPr>
            <p:cNvSpPr txBox="1"/>
            <p:nvPr/>
          </p:nvSpPr>
          <p:spPr>
            <a:xfrm>
              <a:off x="9066249" y="2277410"/>
              <a:ext cx="23279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Price</a:t>
              </a:r>
              <a:r>
                <a:rPr lang="en-GB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$30 / Pax</a:t>
              </a:r>
            </a:p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Estimated Waiting time: </a:t>
              </a:r>
              <a:r>
                <a:rPr lang="en-GB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 min</a:t>
              </a:r>
            </a:p>
          </p:txBody>
        </p:sp>
        <p:sp>
          <p:nvSpPr>
            <p:cNvPr id="127" name="Flowchart: Alternate Process 126">
              <a:extLst>
                <a:ext uri="{FF2B5EF4-FFF2-40B4-BE49-F238E27FC236}">
                  <a16:creationId xmlns:a16="http://schemas.microsoft.com/office/drawing/2014/main" id="{DB0D5AC0-4521-4F63-87EF-1210083A28FD}"/>
                </a:ext>
              </a:extLst>
            </p:cNvPr>
            <p:cNvSpPr/>
            <p:nvPr/>
          </p:nvSpPr>
          <p:spPr>
            <a:xfrm>
              <a:off x="10523952" y="1293580"/>
              <a:ext cx="594472" cy="153340"/>
            </a:xfrm>
            <a:prstGeom prst="flowChartAlternate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</a:t>
              </a:r>
              <a:r>
                <a:rPr lang="en-US" altLang="zh-CN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ook</a:t>
              </a:r>
              <a:endPara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50" name="Graphic 149" descr="Badge Cross with solid fill">
              <a:extLst>
                <a:ext uri="{FF2B5EF4-FFF2-40B4-BE49-F238E27FC236}">
                  <a16:creationId xmlns:a16="http://schemas.microsoft.com/office/drawing/2014/main" id="{E386575B-4B44-4689-A34A-9C3529799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1443536" y="1268692"/>
              <a:ext cx="269389" cy="269389"/>
            </a:xfrm>
            <a:prstGeom prst="rect">
              <a:avLst/>
            </a:prstGeom>
          </p:spPr>
        </p:pic>
        <p:pic>
          <p:nvPicPr>
            <p:cNvPr id="151" name="Graphic 150" descr="Hamburger Menu Icon with solid fill">
              <a:extLst>
                <a:ext uri="{FF2B5EF4-FFF2-40B4-BE49-F238E27FC236}">
                  <a16:creationId xmlns:a16="http://schemas.microsoft.com/office/drawing/2014/main" id="{495E0F6B-1EF2-4D63-87F8-600EBEBF4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1489939" y="1847076"/>
              <a:ext cx="239396" cy="252286"/>
            </a:xfrm>
            <a:prstGeom prst="rect">
              <a:avLst/>
            </a:prstGeom>
          </p:spPr>
        </p:pic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0892D533-AA60-48E1-AFEF-C583D61CF92B}"/>
              </a:ext>
            </a:extLst>
          </p:cNvPr>
          <p:cNvSpPr txBox="1"/>
          <p:nvPr/>
        </p:nvSpPr>
        <p:spPr>
          <a:xfrm>
            <a:off x="8998653" y="5431576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$12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min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4BABB0C-07A2-4DFD-B96D-48B47C1A8613}"/>
              </a:ext>
            </a:extLst>
          </p:cNvPr>
          <p:cNvGrpSpPr/>
          <p:nvPr/>
        </p:nvGrpSpPr>
        <p:grpSpPr>
          <a:xfrm rot="10800000">
            <a:off x="11163168" y="4322425"/>
            <a:ext cx="225020" cy="248092"/>
            <a:chOff x="5929066" y="2881509"/>
            <a:chExt cx="272580" cy="27258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E6FFE48-7D73-4045-980C-B4C181E3A7A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Down with solid fill">
              <a:extLst>
                <a:ext uri="{FF2B5EF4-FFF2-40B4-BE49-F238E27FC236}">
                  <a16:creationId xmlns:a16="http://schemas.microsoft.com/office/drawing/2014/main" id="{1DE6BA81-90A4-4C4F-A523-A32FBB44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58" name="Flowchart: Alternate Process 157">
            <a:extLst>
              <a:ext uri="{FF2B5EF4-FFF2-40B4-BE49-F238E27FC236}">
                <a16:creationId xmlns:a16="http://schemas.microsoft.com/office/drawing/2014/main" id="{60E628D0-8095-495F-97DF-B3A5AF8863A3}"/>
              </a:ext>
            </a:extLst>
          </p:cNvPr>
          <p:cNvSpPr/>
          <p:nvPr/>
        </p:nvSpPr>
        <p:spPr>
          <a:xfrm>
            <a:off x="10316014" y="4380204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60" name="Graphic 159" descr="Badge Cross with solid fill">
            <a:extLst>
              <a:ext uri="{FF2B5EF4-FFF2-40B4-BE49-F238E27FC236}">
                <a16:creationId xmlns:a16="http://schemas.microsoft.com/office/drawing/2014/main" id="{9C817EFC-418B-4C6A-A2E7-E8681423CEF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20666" y="4313153"/>
            <a:ext cx="269389" cy="269389"/>
          </a:xfrm>
          <a:prstGeom prst="rect">
            <a:avLst/>
          </a:prstGeom>
        </p:spPr>
      </p:pic>
      <p:pic>
        <p:nvPicPr>
          <p:cNvPr id="162" name="Graphic 161" descr="Hamburger Menu Icon with solid fill">
            <a:extLst>
              <a:ext uri="{FF2B5EF4-FFF2-40B4-BE49-F238E27FC236}">
                <a16:creationId xmlns:a16="http://schemas.microsoft.com/office/drawing/2014/main" id="{6F8E4A23-19AE-4A55-ADB1-FA8057E96DA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63069" y="4964261"/>
            <a:ext cx="239396" cy="252286"/>
          </a:xfrm>
          <a:prstGeom prst="rect">
            <a:avLst/>
          </a:prstGeom>
        </p:spPr>
      </p:pic>
      <p:pic>
        <p:nvPicPr>
          <p:cNvPr id="163" name="Graphic 162" descr="Hamburger Menu Icon with solid fill">
            <a:extLst>
              <a:ext uri="{FF2B5EF4-FFF2-40B4-BE49-F238E27FC236}">
                <a16:creationId xmlns:a16="http://schemas.microsoft.com/office/drawing/2014/main" id="{0F96645F-24CE-4767-9A63-CD239DB7C1F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76461" y="6013024"/>
            <a:ext cx="239396" cy="252286"/>
          </a:xfrm>
          <a:prstGeom prst="rect">
            <a:avLst/>
          </a:prstGeom>
        </p:spPr>
      </p:pic>
      <p:pic>
        <p:nvPicPr>
          <p:cNvPr id="164" name="Graphic 163" descr="Badge Cross with solid fill">
            <a:extLst>
              <a:ext uri="{FF2B5EF4-FFF2-40B4-BE49-F238E27FC236}">
                <a16:creationId xmlns:a16="http://schemas.microsoft.com/office/drawing/2014/main" id="{56CB3FCD-830A-43E9-AB19-D4610262AC3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50832" y="5797374"/>
            <a:ext cx="269389" cy="269389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E2306CC-B8CB-4511-B454-FDF187B9AE3C}"/>
              </a:ext>
            </a:extLst>
          </p:cNvPr>
          <p:cNvGrpSpPr/>
          <p:nvPr/>
        </p:nvGrpSpPr>
        <p:grpSpPr>
          <a:xfrm rot="10800000">
            <a:off x="11206437" y="5808560"/>
            <a:ext cx="225020" cy="248092"/>
            <a:chOff x="5929066" y="2881509"/>
            <a:chExt cx="272580" cy="272580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6CB065B-382D-45EE-AB9B-74B0293D8FC9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7" name="Graphic 166" descr="Caret Down with solid fill">
              <a:extLst>
                <a:ext uri="{FF2B5EF4-FFF2-40B4-BE49-F238E27FC236}">
                  <a16:creationId xmlns:a16="http://schemas.microsoft.com/office/drawing/2014/main" id="{53336DED-0EDB-4DC0-9A23-9C86C995B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69" name="Flowchart: Alternate Process 168">
            <a:extLst>
              <a:ext uri="{FF2B5EF4-FFF2-40B4-BE49-F238E27FC236}">
                <a16:creationId xmlns:a16="http://schemas.microsoft.com/office/drawing/2014/main" id="{9B10269C-8A56-47E0-B6B9-E85702F64745}"/>
              </a:ext>
            </a:extLst>
          </p:cNvPr>
          <p:cNvSpPr/>
          <p:nvPr/>
        </p:nvSpPr>
        <p:spPr>
          <a:xfrm>
            <a:off x="10388343" y="5865413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grpSp>
        <p:nvGrpSpPr>
          <p:cNvPr id="91" name="Graphic 86" descr="Badge outline">
            <a:extLst>
              <a:ext uri="{FF2B5EF4-FFF2-40B4-BE49-F238E27FC236}">
                <a16:creationId xmlns:a16="http://schemas.microsoft.com/office/drawing/2014/main" id="{BF433C5B-1B66-4AC1-8B98-BF5AB3DFABCB}"/>
              </a:ext>
            </a:extLst>
          </p:cNvPr>
          <p:cNvGrpSpPr/>
          <p:nvPr/>
        </p:nvGrpSpPr>
        <p:grpSpPr>
          <a:xfrm>
            <a:off x="8798588" y="2741676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BAAF38A-8202-4FD8-BDED-AB28D6B68E94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67B43E9-9E37-4C0C-86ED-DA7E9D3AB4B8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D971FE-23AB-449B-8531-4281087E38A9}"/>
              </a:ext>
            </a:extLst>
          </p:cNvPr>
          <p:cNvGrpSpPr/>
          <p:nvPr/>
        </p:nvGrpSpPr>
        <p:grpSpPr>
          <a:xfrm>
            <a:off x="8691847" y="1134588"/>
            <a:ext cx="3037488" cy="1584814"/>
            <a:chOff x="8709022" y="2704884"/>
            <a:chExt cx="3037488" cy="158481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A36915F-38C0-4774-86D0-BD830BFB35BB}"/>
                </a:ext>
              </a:extLst>
            </p:cNvPr>
            <p:cNvCxnSpPr>
              <a:cxnSpLocks/>
            </p:cNvCxnSpPr>
            <p:nvPr/>
          </p:nvCxnSpPr>
          <p:spPr>
            <a:xfrm>
              <a:off x="8709022" y="4289698"/>
              <a:ext cx="3037488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F8E37837-9422-401B-BF80-7FEAFE060616}"/>
                </a:ext>
              </a:extLst>
            </p:cNvPr>
            <p:cNvSpPr txBox="1"/>
            <p:nvPr/>
          </p:nvSpPr>
          <p:spPr>
            <a:xfrm>
              <a:off x="9083601" y="2704884"/>
              <a:ext cx="11877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u="sng" dirty="0">
                  <a:latin typeface="Abadi" panose="020B060402010402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UltraMax</a:t>
              </a: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3B012E04-9FCB-475E-A8C7-646F0278AD69}"/>
                </a:ext>
              </a:extLst>
            </p:cNvPr>
            <p:cNvGrpSpPr/>
            <p:nvPr/>
          </p:nvGrpSpPr>
          <p:grpSpPr>
            <a:xfrm rot="10800000">
              <a:off x="11196688" y="2725827"/>
              <a:ext cx="225020" cy="248092"/>
              <a:chOff x="5929066" y="2881509"/>
              <a:chExt cx="272580" cy="272580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B5C812F7-ACFB-4EE6-AB92-F7C50BAA6312}"/>
                  </a:ext>
                </a:extLst>
              </p:cNvPr>
              <p:cNvSpPr/>
              <p:nvPr/>
            </p:nvSpPr>
            <p:spPr>
              <a:xfrm>
                <a:off x="5946381" y="2907045"/>
                <a:ext cx="237950" cy="22150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4" name="Graphic 123" descr="Caret Down with solid fill">
                <a:extLst>
                  <a:ext uri="{FF2B5EF4-FFF2-40B4-BE49-F238E27FC236}">
                    <a16:creationId xmlns:a16="http://schemas.microsoft.com/office/drawing/2014/main" id="{177674A1-913D-4C18-A640-5658045E4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5929066" y="2881509"/>
                <a:ext cx="272580" cy="272580"/>
              </a:xfrm>
              <a:prstGeom prst="rect">
                <a:avLst/>
              </a:prstGeom>
            </p:spPr>
          </p:pic>
        </p:grp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8BE99AB8-D759-4518-864B-5351178A9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/>
            <a:srcRect l="7390" t="164" r="9353" b="3414"/>
            <a:stretch/>
          </p:blipFill>
          <p:spPr>
            <a:xfrm>
              <a:off x="9154830" y="3057877"/>
              <a:ext cx="2054580" cy="744433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128" name="Flowchart: Alternate Process 127">
              <a:extLst>
                <a:ext uri="{FF2B5EF4-FFF2-40B4-BE49-F238E27FC236}">
                  <a16:creationId xmlns:a16="http://schemas.microsoft.com/office/drawing/2014/main" id="{77FA4DFA-A5E1-485C-8447-15E3597A6536}"/>
                </a:ext>
              </a:extLst>
            </p:cNvPr>
            <p:cNvSpPr/>
            <p:nvPr/>
          </p:nvSpPr>
          <p:spPr>
            <a:xfrm>
              <a:off x="10525898" y="2780814"/>
              <a:ext cx="594472" cy="153340"/>
            </a:xfrm>
            <a:prstGeom prst="flowChartAlternate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</a:t>
              </a:r>
              <a:r>
                <a:rPr lang="en-US" altLang="zh-CN" sz="12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ook</a:t>
              </a:r>
              <a:endPara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8D51594-B7D4-4D68-A8AF-7818231BDC5D}"/>
                </a:ext>
              </a:extLst>
            </p:cNvPr>
            <p:cNvSpPr txBox="1"/>
            <p:nvPr/>
          </p:nvSpPr>
          <p:spPr>
            <a:xfrm>
              <a:off x="9057728" y="3858811"/>
              <a:ext cx="23279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Price</a:t>
              </a:r>
              <a:r>
                <a:rPr lang="en-GB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$35 / Pax</a:t>
              </a:r>
            </a:p>
            <a:p>
              <a:r>
                <a:rPr lang="en-GB" sz="105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Estimated Waiting time: </a:t>
              </a:r>
              <a:r>
                <a:rPr lang="en-GB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 min</a:t>
              </a:r>
            </a:p>
          </p:txBody>
        </p:sp>
        <p:pic>
          <p:nvPicPr>
            <p:cNvPr id="153" name="Graphic 152" descr="Badge Cross with solid fill">
              <a:extLst>
                <a:ext uri="{FF2B5EF4-FFF2-40B4-BE49-F238E27FC236}">
                  <a16:creationId xmlns:a16="http://schemas.microsoft.com/office/drawing/2014/main" id="{209D8EAE-BD6D-49A3-A3FB-C5D5EF264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11463064" y="2725433"/>
              <a:ext cx="269389" cy="269389"/>
            </a:xfrm>
            <a:prstGeom prst="rect">
              <a:avLst/>
            </a:prstGeom>
          </p:spPr>
        </p:pic>
        <p:pic>
          <p:nvPicPr>
            <p:cNvPr id="161" name="Graphic 160" descr="Hamburger Menu Icon with solid fill">
              <a:extLst>
                <a:ext uri="{FF2B5EF4-FFF2-40B4-BE49-F238E27FC236}">
                  <a16:creationId xmlns:a16="http://schemas.microsoft.com/office/drawing/2014/main" id="{98B00A29-D104-4C0B-ADA7-920E13915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1473529" y="3473142"/>
              <a:ext cx="239396" cy="252286"/>
            </a:xfrm>
            <a:prstGeom prst="rect">
              <a:avLst/>
            </a:prstGeom>
          </p:spPr>
        </p:pic>
      </p:grp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89C66DF-6C18-451E-A7B4-1E5F895730CE}"/>
              </a:ext>
            </a:extLst>
          </p:cNvPr>
          <p:cNvSpPr/>
          <p:nvPr/>
        </p:nvSpPr>
        <p:spPr>
          <a:xfrm>
            <a:off x="2217300" y="2598987"/>
            <a:ext cx="1576934" cy="1281532"/>
          </a:xfrm>
          <a:custGeom>
            <a:avLst/>
            <a:gdLst>
              <a:gd name="connsiteX0" fmla="*/ 1583859 w 1583859"/>
              <a:gd name="connsiteY0" fmla="*/ 112761 h 1348956"/>
              <a:gd name="connsiteX1" fmla="*/ 820379 w 1583859"/>
              <a:gd name="connsiteY1" fmla="*/ 112761 h 1348956"/>
              <a:gd name="connsiteX2" fmla="*/ 944667 w 1583859"/>
              <a:gd name="connsiteY2" fmla="*/ 1284614 h 1348956"/>
              <a:gd name="connsiteX3" fmla="*/ 101288 w 1583859"/>
              <a:gd name="connsiteY3" fmla="*/ 1204715 h 1348956"/>
              <a:gd name="connsiteX4" fmla="*/ 3634 w 1583859"/>
              <a:gd name="connsiteY4" fmla="*/ 1195837 h 1348956"/>
              <a:gd name="connsiteX5" fmla="*/ 30267 w 1583859"/>
              <a:gd name="connsiteY5" fmla="*/ 1195837 h 1348956"/>
              <a:gd name="connsiteX0" fmla="*/ 1583859 w 1747922"/>
              <a:gd name="connsiteY0" fmla="*/ 124006 h 1361463"/>
              <a:gd name="connsiteX1" fmla="*/ 1734779 w 1747922"/>
              <a:gd name="connsiteY1" fmla="*/ 106250 h 1361463"/>
              <a:gd name="connsiteX2" fmla="*/ 944667 w 1747922"/>
              <a:gd name="connsiteY2" fmla="*/ 1295859 h 1361463"/>
              <a:gd name="connsiteX3" fmla="*/ 101288 w 1747922"/>
              <a:gd name="connsiteY3" fmla="*/ 1215960 h 1361463"/>
              <a:gd name="connsiteX4" fmla="*/ 3634 w 1747922"/>
              <a:gd name="connsiteY4" fmla="*/ 1207082 h 1361463"/>
              <a:gd name="connsiteX5" fmla="*/ 30267 w 1747922"/>
              <a:gd name="connsiteY5" fmla="*/ 1207082 h 1361463"/>
              <a:gd name="connsiteX0" fmla="*/ 740480 w 1736283"/>
              <a:gd name="connsiteY0" fmla="*/ 207525 h 1320695"/>
              <a:gd name="connsiteX1" fmla="*/ 1734779 w 1736283"/>
              <a:gd name="connsiteY1" fmla="*/ 65482 h 1320695"/>
              <a:gd name="connsiteX2" fmla="*/ 944667 w 1736283"/>
              <a:gd name="connsiteY2" fmla="*/ 1255091 h 1320695"/>
              <a:gd name="connsiteX3" fmla="*/ 101288 w 1736283"/>
              <a:gd name="connsiteY3" fmla="*/ 1175192 h 1320695"/>
              <a:gd name="connsiteX4" fmla="*/ 3634 w 1736283"/>
              <a:gd name="connsiteY4" fmla="*/ 1166314 h 1320695"/>
              <a:gd name="connsiteX5" fmla="*/ 30267 w 1736283"/>
              <a:gd name="connsiteY5" fmla="*/ 1166314 h 1320695"/>
              <a:gd name="connsiteX0" fmla="*/ 740480 w 1736283"/>
              <a:gd name="connsiteY0" fmla="*/ 193606 h 1306776"/>
              <a:gd name="connsiteX1" fmla="*/ 1734779 w 1736283"/>
              <a:gd name="connsiteY1" fmla="*/ 51563 h 1306776"/>
              <a:gd name="connsiteX2" fmla="*/ 944667 w 1736283"/>
              <a:gd name="connsiteY2" fmla="*/ 1241172 h 1306776"/>
              <a:gd name="connsiteX3" fmla="*/ 101288 w 1736283"/>
              <a:gd name="connsiteY3" fmla="*/ 1161273 h 1306776"/>
              <a:gd name="connsiteX4" fmla="*/ 3634 w 1736283"/>
              <a:gd name="connsiteY4" fmla="*/ 1152395 h 1306776"/>
              <a:gd name="connsiteX5" fmla="*/ 30267 w 1736283"/>
              <a:gd name="connsiteY5" fmla="*/ 1152395 h 1306776"/>
              <a:gd name="connsiteX0" fmla="*/ 740480 w 1576934"/>
              <a:gd name="connsiteY0" fmla="*/ 170254 h 1281532"/>
              <a:gd name="connsiteX1" fmla="*/ 1574981 w 1576934"/>
              <a:gd name="connsiteY1" fmla="*/ 54844 h 1281532"/>
              <a:gd name="connsiteX2" fmla="*/ 944667 w 1576934"/>
              <a:gd name="connsiteY2" fmla="*/ 1217820 h 1281532"/>
              <a:gd name="connsiteX3" fmla="*/ 101288 w 1576934"/>
              <a:gd name="connsiteY3" fmla="*/ 1137921 h 1281532"/>
              <a:gd name="connsiteX4" fmla="*/ 3634 w 1576934"/>
              <a:gd name="connsiteY4" fmla="*/ 1129043 h 1281532"/>
              <a:gd name="connsiteX5" fmla="*/ 30267 w 1576934"/>
              <a:gd name="connsiteY5" fmla="*/ 1129043 h 128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6934" h="1281532">
                <a:moveTo>
                  <a:pt x="740480" y="170254"/>
                </a:moveTo>
                <a:cubicBezTo>
                  <a:pt x="722724" y="179131"/>
                  <a:pt x="1540950" y="-119750"/>
                  <a:pt x="1574981" y="54844"/>
                </a:cubicBezTo>
                <a:cubicBezTo>
                  <a:pt x="1609012" y="229438"/>
                  <a:pt x="1190283" y="1037307"/>
                  <a:pt x="944667" y="1217820"/>
                </a:cubicBezTo>
                <a:cubicBezTo>
                  <a:pt x="699051" y="1398333"/>
                  <a:pt x="101288" y="1137921"/>
                  <a:pt x="101288" y="1137921"/>
                </a:cubicBezTo>
                <a:lnTo>
                  <a:pt x="3634" y="1129043"/>
                </a:lnTo>
                <a:cubicBezTo>
                  <a:pt x="-8203" y="1127563"/>
                  <a:pt x="11032" y="1128303"/>
                  <a:pt x="30267" y="1129043"/>
                </a:cubicBezTo>
              </a:path>
            </a:pathLst>
          </a:custGeom>
          <a:noFill/>
          <a:ln w="57150">
            <a:solidFill>
              <a:srgbClr val="6F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4" name="Graphic 143" descr="Right pointing backhand index with solid fill">
            <a:extLst>
              <a:ext uri="{FF2B5EF4-FFF2-40B4-BE49-F238E27FC236}">
                <a16:creationId xmlns:a16="http://schemas.microsoft.com/office/drawing/2014/main" id="{D4756874-2BF6-4E7C-A66B-BEE9ED9E32B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 rot="16200000">
            <a:off x="11391015" y="3623343"/>
            <a:ext cx="682887" cy="682887"/>
          </a:xfrm>
          <a:prstGeom prst="rect">
            <a:avLst/>
          </a:prstGeom>
        </p:spPr>
      </p:pic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F2F87AF4-1F9D-4143-9558-E4A37A959419}"/>
              </a:ext>
            </a:extLst>
          </p:cNvPr>
          <p:cNvSpPr/>
          <p:nvPr/>
        </p:nvSpPr>
        <p:spPr>
          <a:xfrm>
            <a:off x="3065348" y="2305522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C70C039C-DC53-433F-AC5A-3D4EF6AFE660}"/>
              </a:ext>
            </a:extLst>
          </p:cNvPr>
          <p:cNvSpPr/>
          <p:nvPr/>
        </p:nvSpPr>
        <p:spPr>
          <a:xfrm>
            <a:off x="3504831" y="3276361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450m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2B2432C5-A5C1-433E-9B96-4525C1CD3AC8}"/>
              </a:ext>
            </a:extLst>
          </p:cNvPr>
          <p:cNvSpPr/>
          <p:nvPr/>
        </p:nvSpPr>
        <p:spPr>
          <a:xfrm>
            <a:off x="2373169" y="3606664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</p:spTree>
    <p:extLst>
      <p:ext uri="{BB962C8B-B14F-4D97-AF65-F5344CB8AC3E}">
        <p14:creationId xmlns:p14="http://schemas.microsoft.com/office/powerpoint/2010/main" val="4017278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3">
            <a:extLst>
              <a:ext uri="{FF2B5EF4-FFF2-40B4-BE49-F238E27FC236}">
                <a16:creationId xmlns:a16="http://schemas.microsoft.com/office/drawing/2014/main" id="{1F00A508-E494-43A1-B81E-CF8D44584CDF}"/>
              </a:ext>
            </a:extLst>
          </p:cNvPr>
          <p:cNvSpPr/>
          <p:nvPr/>
        </p:nvSpPr>
        <p:spPr>
          <a:xfrm>
            <a:off x="428625" y="352425"/>
            <a:ext cx="11334750" cy="6153150"/>
          </a:xfrm>
          <a:prstGeom prst="roundRect">
            <a:avLst>
              <a:gd name="adj" fmla="val 7689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18913-34B6-45F3-9D3C-6A67157AF783}"/>
              </a:ext>
            </a:extLst>
          </p:cNvPr>
          <p:cNvSpPr txBox="1"/>
          <p:nvPr/>
        </p:nvSpPr>
        <p:spPr>
          <a:xfrm>
            <a:off x="838200" y="681037"/>
            <a:ext cx="4603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</a:t>
            </a:r>
            <a:r>
              <a:rPr lang="en-US" altLang="zh-CN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art (I) Features</a:t>
            </a:r>
            <a:endParaRPr lang="en-GB" sz="4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8AE586-1362-43DF-89BC-981B3E903F99}"/>
              </a:ext>
            </a:extLst>
          </p:cNvPr>
          <p:cNvSpPr txBox="1">
            <a:spLocks/>
          </p:cNvSpPr>
          <p:nvPr/>
        </p:nvSpPr>
        <p:spPr>
          <a:xfrm>
            <a:off x="838200" y="1603683"/>
            <a:ext cx="1042164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interface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locations according to categories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display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 the locations based on different criteria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route and add selected locations to the route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Collapse the side bar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 from AI assistant</a:t>
            </a:r>
          </a:p>
        </p:txBody>
      </p:sp>
    </p:spTree>
    <p:extLst>
      <p:ext uri="{BB962C8B-B14F-4D97-AF65-F5344CB8AC3E}">
        <p14:creationId xmlns:p14="http://schemas.microsoft.com/office/powerpoint/2010/main" val="65256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41870" y="344175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40773" y="843394"/>
            <a:ext cx="3492328" cy="5736536"/>
            <a:chOff x="8468050" y="847179"/>
            <a:chExt cx="3472503" cy="57441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408" y="847179"/>
              <a:ext cx="3455145" cy="5744194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66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4651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88F02DE-6CAD-4FFB-A001-13E77191C02D}"/>
              </a:ext>
            </a:extLst>
          </p:cNvPr>
          <p:cNvCxnSpPr>
            <a:cxnSpLocks/>
          </p:cNvCxnSpPr>
          <p:nvPr/>
        </p:nvCxnSpPr>
        <p:spPr>
          <a:xfrm>
            <a:off x="8694093" y="5794441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3C9409FC-3474-4DD4-9EBA-2F9D89C2BB0D}"/>
              </a:ext>
            </a:extLst>
          </p:cNvPr>
          <p:cNvSpPr/>
          <p:nvPr/>
        </p:nvSpPr>
        <p:spPr>
          <a:xfrm>
            <a:off x="5618243" y="4459600"/>
            <a:ext cx="2514644" cy="691564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You may</a:t>
            </a:r>
            <a:r>
              <a:rPr lang="en-GB" b="1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 </a:t>
            </a:r>
            <a:r>
              <a:rPr lang="en-GB" b="1" u="sng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remove</a:t>
            </a:r>
            <a:r>
              <a:rPr lang="en-GB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 the locations that you do not wish to visit!</a:t>
            </a:r>
            <a:endParaRPr lang="en-GB" sz="1800" dirty="0">
              <a:solidFill>
                <a:schemeClr val="tx1"/>
              </a:solidFill>
              <a:latin typeface="Aldhabi" panose="01000000000000000000" pitchFamily="2" charset="-78"/>
              <a:ea typeface="Tahoma" panose="020B0604030504040204" pitchFamily="34" charset="0"/>
              <a:cs typeface="Aldhabi" panose="01000000000000000000" pitchFamily="2" charset="-78"/>
            </a:endParaRPr>
          </a:p>
        </p:txBody>
      </p:sp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795606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308BB66-A3DD-4AD2-9ADB-7EBDD6E82D75}"/>
              </a:ext>
            </a:extLst>
          </p:cNvPr>
          <p:cNvGrpSpPr/>
          <p:nvPr/>
        </p:nvGrpSpPr>
        <p:grpSpPr>
          <a:xfrm>
            <a:off x="11676593" y="1091687"/>
            <a:ext cx="300314" cy="5267482"/>
            <a:chOff x="11694785" y="1722741"/>
            <a:chExt cx="300314" cy="42861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1DD769-EC1D-466F-AAE4-E3A5F6054255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7DCCFAB-3D9F-4A87-BD6C-81064680790A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aret Up with solid fill">
              <a:extLst>
                <a:ext uri="{FF2B5EF4-FFF2-40B4-BE49-F238E27FC236}">
                  <a16:creationId xmlns:a16="http://schemas.microsoft.com/office/drawing/2014/main" id="{E74F7C13-4DC5-4AFE-8CC8-3BF5E4ED9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92" name="Graphic 91" descr="Caret Up with solid fill">
              <a:extLst>
                <a:ext uri="{FF2B5EF4-FFF2-40B4-BE49-F238E27FC236}">
                  <a16:creationId xmlns:a16="http://schemas.microsoft.com/office/drawing/2014/main" id="{5717C898-F0D2-4A46-8AFB-E929376D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1BBF3FD-5C86-4B15-8CC4-E7EA2B738C3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59E188-CE21-43C2-9FAA-4A1C891B9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pic>
        <p:nvPicPr>
          <p:cNvPr id="130" name="Graphic 129" descr="Marker with solid fill">
            <a:extLst>
              <a:ext uri="{FF2B5EF4-FFF2-40B4-BE49-F238E27FC236}">
                <a16:creationId xmlns:a16="http://schemas.microsoft.com/office/drawing/2014/main" id="{6F7578E1-E2B0-4861-9482-557D269AED0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31384" y="2157089"/>
            <a:ext cx="568737" cy="568737"/>
          </a:xfrm>
          <a:prstGeom prst="rect">
            <a:avLst/>
          </a:prstGeom>
        </p:spPr>
      </p:pic>
      <p:pic>
        <p:nvPicPr>
          <p:cNvPr id="131" name="Graphic 130" descr="Marker with solid fill">
            <a:extLst>
              <a:ext uri="{FF2B5EF4-FFF2-40B4-BE49-F238E27FC236}">
                <a16:creationId xmlns:a16="http://schemas.microsoft.com/office/drawing/2014/main" id="{9E7E815A-6501-4A01-9D6F-ABFC6137202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655533" y="2157089"/>
            <a:ext cx="568737" cy="568737"/>
          </a:xfrm>
          <a:prstGeom prst="rect">
            <a:avLst/>
          </a:prstGeom>
        </p:spPr>
      </p:pic>
      <p:pic>
        <p:nvPicPr>
          <p:cNvPr id="132" name="Graphic 131" descr="Marker with solid fill">
            <a:extLst>
              <a:ext uri="{FF2B5EF4-FFF2-40B4-BE49-F238E27FC236}">
                <a16:creationId xmlns:a16="http://schemas.microsoft.com/office/drawing/2014/main" id="{73130D28-0E45-4B09-9BB8-93751237A7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897933" y="3394209"/>
            <a:ext cx="568737" cy="568737"/>
          </a:xfrm>
          <a:prstGeom prst="rect">
            <a:avLst/>
          </a:prstGeom>
        </p:spPr>
      </p:pic>
      <p:pic>
        <p:nvPicPr>
          <p:cNvPr id="133" name="Graphic 132" descr="Marker with solid fill">
            <a:extLst>
              <a:ext uri="{FF2B5EF4-FFF2-40B4-BE49-F238E27FC236}">
                <a16:creationId xmlns:a16="http://schemas.microsoft.com/office/drawing/2014/main" id="{05A92BED-CB41-4247-BD1D-52C279C6AE1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38639" y="3322296"/>
            <a:ext cx="568737" cy="568737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E63129F-F629-4272-A5CB-8BFE25059530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35" name="Graphic 134" descr="Flag with solid fill">
              <a:extLst>
                <a:ext uri="{FF2B5EF4-FFF2-40B4-BE49-F238E27FC236}">
                  <a16:creationId xmlns:a16="http://schemas.microsoft.com/office/drawing/2014/main" id="{A2F8A282-0727-4C8A-A3D9-DB0BBA6D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9895516-3F14-458F-917B-73C58E51DA15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37" name="Graphic 136" descr="Flag with solid fill">
            <a:extLst>
              <a:ext uri="{FF2B5EF4-FFF2-40B4-BE49-F238E27FC236}">
                <a16:creationId xmlns:a16="http://schemas.microsoft.com/office/drawing/2014/main" id="{9AEF1693-F3FD-4558-895D-E9D5A425206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38" name="Graphic 87" descr="Badge 3 outline">
            <a:extLst>
              <a:ext uri="{FF2B5EF4-FFF2-40B4-BE49-F238E27FC236}">
                <a16:creationId xmlns:a16="http://schemas.microsoft.com/office/drawing/2014/main" id="{7C4C7DB4-7A33-48BE-837D-BD0A7DB7AFD6}"/>
              </a:ext>
            </a:extLst>
          </p:cNvPr>
          <p:cNvGrpSpPr/>
          <p:nvPr/>
        </p:nvGrpSpPr>
        <p:grpSpPr>
          <a:xfrm>
            <a:off x="8779502" y="4401408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EF17F7A-05A8-4B3A-921A-5FF45D9C6DEB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2925-E345-4B79-B24E-68269189F635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41" name="Graphic 140" descr="Badge 4 outline">
            <a:extLst>
              <a:ext uri="{FF2B5EF4-FFF2-40B4-BE49-F238E27FC236}">
                <a16:creationId xmlns:a16="http://schemas.microsoft.com/office/drawing/2014/main" id="{4C5A7AB6-2A53-4E47-9DB4-FDA05DD9A4B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760775" y="5862863"/>
            <a:ext cx="258946" cy="258946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10EE61-CCDD-40F5-A0CB-ECD2BD7394A0}"/>
              </a:ext>
            </a:extLst>
          </p:cNvPr>
          <p:cNvSpPr/>
          <p:nvPr/>
        </p:nvSpPr>
        <p:spPr>
          <a:xfrm>
            <a:off x="2217300" y="2598987"/>
            <a:ext cx="1576934" cy="1281532"/>
          </a:xfrm>
          <a:custGeom>
            <a:avLst/>
            <a:gdLst>
              <a:gd name="connsiteX0" fmla="*/ 1583859 w 1583859"/>
              <a:gd name="connsiteY0" fmla="*/ 112761 h 1348956"/>
              <a:gd name="connsiteX1" fmla="*/ 820379 w 1583859"/>
              <a:gd name="connsiteY1" fmla="*/ 112761 h 1348956"/>
              <a:gd name="connsiteX2" fmla="*/ 944667 w 1583859"/>
              <a:gd name="connsiteY2" fmla="*/ 1284614 h 1348956"/>
              <a:gd name="connsiteX3" fmla="*/ 101288 w 1583859"/>
              <a:gd name="connsiteY3" fmla="*/ 1204715 h 1348956"/>
              <a:gd name="connsiteX4" fmla="*/ 3634 w 1583859"/>
              <a:gd name="connsiteY4" fmla="*/ 1195837 h 1348956"/>
              <a:gd name="connsiteX5" fmla="*/ 30267 w 1583859"/>
              <a:gd name="connsiteY5" fmla="*/ 1195837 h 1348956"/>
              <a:gd name="connsiteX0" fmla="*/ 1583859 w 1747922"/>
              <a:gd name="connsiteY0" fmla="*/ 124006 h 1361463"/>
              <a:gd name="connsiteX1" fmla="*/ 1734779 w 1747922"/>
              <a:gd name="connsiteY1" fmla="*/ 106250 h 1361463"/>
              <a:gd name="connsiteX2" fmla="*/ 944667 w 1747922"/>
              <a:gd name="connsiteY2" fmla="*/ 1295859 h 1361463"/>
              <a:gd name="connsiteX3" fmla="*/ 101288 w 1747922"/>
              <a:gd name="connsiteY3" fmla="*/ 1215960 h 1361463"/>
              <a:gd name="connsiteX4" fmla="*/ 3634 w 1747922"/>
              <a:gd name="connsiteY4" fmla="*/ 1207082 h 1361463"/>
              <a:gd name="connsiteX5" fmla="*/ 30267 w 1747922"/>
              <a:gd name="connsiteY5" fmla="*/ 1207082 h 1361463"/>
              <a:gd name="connsiteX0" fmla="*/ 740480 w 1736283"/>
              <a:gd name="connsiteY0" fmla="*/ 207525 h 1320695"/>
              <a:gd name="connsiteX1" fmla="*/ 1734779 w 1736283"/>
              <a:gd name="connsiteY1" fmla="*/ 65482 h 1320695"/>
              <a:gd name="connsiteX2" fmla="*/ 944667 w 1736283"/>
              <a:gd name="connsiteY2" fmla="*/ 1255091 h 1320695"/>
              <a:gd name="connsiteX3" fmla="*/ 101288 w 1736283"/>
              <a:gd name="connsiteY3" fmla="*/ 1175192 h 1320695"/>
              <a:gd name="connsiteX4" fmla="*/ 3634 w 1736283"/>
              <a:gd name="connsiteY4" fmla="*/ 1166314 h 1320695"/>
              <a:gd name="connsiteX5" fmla="*/ 30267 w 1736283"/>
              <a:gd name="connsiteY5" fmla="*/ 1166314 h 1320695"/>
              <a:gd name="connsiteX0" fmla="*/ 740480 w 1736283"/>
              <a:gd name="connsiteY0" fmla="*/ 193606 h 1306776"/>
              <a:gd name="connsiteX1" fmla="*/ 1734779 w 1736283"/>
              <a:gd name="connsiteY1" fmla="*/ 51563 h 1306776"/>
              <a:gd name="connsiteX2" fmla="*/ 944667 w 1736283"/>
              <a:gd name="connsiteY2" fmla="*/ 1241172 h 1306776"/>
              <a:gd name="connsiteX3" fmla="*/ 101288 w 1736283"/>
              <a:gd name="connsiteY3" fmla="*/ 1161273 h 1306776"/>
              <a:gd name="connsiteX4" fmla="*/ 3634 w 1736283"/>
              <a:gd name="connsiteY4" fmla="*/ 1152395 h 1306776"/>
              <a:gd name="connsiteX5" fmla="*/ 30267 w 1736283"/>
              <a:gd name="connsiteY5" fmla="*/ 1152395 h 1306776"/>
              <a:gd name="connsiteX0" fmla="*/ 740480 w 1576934"/>
              <a:gd name="connsiteY0" fmla="*/ 170254 h 1281532"/>
              <a:gd name="connsiteX1" fmla="*/ 1574981 w 1576934"/>
              <a:gd name="connsiteY1" fmla="*/ 54844 h 1281532"/>
              <a:gd name="connsiteX2" fmla="*/ 944667 w 1576934"/>
              <a:gd name="connsiteY2" fmla="*/ 1217820 h 1281532"/>
              <a:gd name="connsiteX3" fmla="*/ 101288 w 1576934"/>
              <a:gd name="connsiteY3" fmla="*/ 1137921 h 1281532"/>
              <a:gd name="connsiteX4" fmla="*/ 3634 w 1576934"/>
              <a:gd name="connsiteY4" fmla="*/ 1129043 h 1281532"/>
              <a:gd name="connsiteX5" fmla="*/ 30267 w 1576934"/>
              <a:gd name="connsiteY5" fmla="*/ 1129043 h 128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6934" h="1281532">
                <a:moveTo>
                  <a:pt x="740480" y="170254"/>
                </a:moveTo>
                <a:cubicBezTo>
                  <a:pt x="722724" y="179131"/>
                  <a:pt x="1540950" y="-119750"/>
                  <a:pt x="1574981" y="54844"/>
                </a:cubicBezTo>
                <a:cubicBezTo>
                  <a:pt x="1609012" y="229438"/>
                  <a:pt x="1190283" y="1037307"/>
                  <a:pt x="944667" y="1217820"/>
                </a:cubicBezTo>
                <a:cubicBezTo>
                  <a:pt x="699051" y="1398333"/>
                  <a:pt x="101288" y="1137921"/>
                  <a:pt x="101288" y="1137921"/>
                </a:cubicBezTo>
                <a:lnTo>
                  <a:pt x="3634" y="1129043"/>
                </a:lnTo>
                <a:cubicBezTo>
                  <a:pt x="-8203" y="1127563"/>
                  <a:pt x="11032" y="1128303"/>
                  <a:pt x="30267" y="1129043"/>
                </a:cubicBezTo>
              </a:path>
            </a:pathLst>
          </a:custGeom>
          <a:noFill/>
          <a:ln w="57150">
            <a:solidFill>
              <a:srgbClr val="6F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 descr="A picture containing text, ceiling, indoor, shelf&#10;&#10;Description automatically generated">
            <a:extLst>
              <a:ext uri="{FF2B5EF4-FFF2-40B4-BE49-F238E27FC236}">
                <a16:creationId xmlns:a16="http://schemas.microsoft.com/office/drawing/2014/main" id="{ED77AFDA-D05E-4F24-9343-52CFE3695DC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6"/>
              </a:ext>
            </a:extLst>
          </a:blip>
          <a:stretch>
            <a:fillRect/>
          </a:stretch>
        </p:blipFill>
        <p:spPr>
          <a:xfrm>
            <a:off x="9129808" y="4648318"/>
            <a:ext cx="2037633" cy="78108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827331C-2B1E-4213-BB61-6CFEA0BA12EB}"/>
              </a:ext>
            </a:extLst>
          </p:cNvPr>
          <p:cNvSpPr txBox="1"/>
          <p:nvPr/>
        </p:nvSpPr>
        <p:spPr>
          <a:xfrm>
            <a:off x="9095805" y="433827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Coffee Shop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67E42BE-259F-47DD-8057-398C39A42772}"/>
              </a:ext>
            </a:extLst>
          </p:cNvPr>
          <p:cNvSpPr txBox="1"/>
          <p:nvPr/>
        </p:nvSpPr>
        <p:spPr>
          <a:xfrm>
            <a:off x="9080212" y="5821421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Pizza Hut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699708" y="4309684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aphic 75" descr="Badge 1 outline">
            <a:extLst>
              <a:ext uri="{FF2B5EF4-FFF2-40B4-BE49-F238E27FC236}">
                <a16:creationId xmlns:a16="http://schemas.microsoft.com/office/drawing/2014/main" id="{C9611DEE-BD8F-4105-B426-A0556750933F}"/>
              </a:ext>
            </a:extLst>
          </p:cNvPr>
          <p:cNvGrpSpPr/>
          <p:nvPr/>
        </p:nvGrpSpPr>
        <p:grpSpPr>
          <a:xfrm>
            <a:off x="8768094" y="1271268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ABCB30A-974F-4EAA-8ADC-75F1BD19036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6A3CE-4F5D-48CB-8CA4-0353EC47DD3A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7F39BEF-BD3F-4979-B546-237D24CCA5C9}"/>
              </a:ext>
            </a:extLst>
          </p:cNvPr>
          <p:cNvGrpSpPr/>
          <p:nvPr/>
        </p:nvGrpSpPr>
        <p:grpSpPr>
          <a:xfrm rot="10800000">
            <a:off x="11165301" y="2892435"/>
            <a:ext cx="225020" cy="248092"/>
            <a:chOff x="5929066" y="2881509"/>
            <a:chExt cx="272580" cy="27258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F4832BB-F6F8-4971-B329-0DE6526F047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9" name="Graphic 118" descr="Caret Down with solid fill">
              <a:extLst>
                <a:ext uri="{FF2B5EF4-FFF2-40B4-BE49-F238E27FC236}">
                  <a16:creationId xmlns:a16="http://schemas.microsoft.com/office/drawing/2014/main" id="{51E805C1-1CD4-4D95-B6E5-73AA08DD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6D6F268-B857-4DC5-A761-741C09F78A2E}"/>
              </a:ext>
            </a:extLst>
          </p:cNvPr>
          <p:cNvSpPr txBox="1"/>
          <p:nvPr/>
        </p:nvSpPr>
        <p:spPr>
          <a:xfrm>
            <a:off x="9039536" y="2828555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pic>
        <p:nvPicPr>
          <p:cNvPr id="125" name="Picture 124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E6B4177C-0776-4554-9560-EEE1835543D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638" y="3196664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06999-AEF0-4853-851D-0E4307D0D654}"/>
              </a:ext>
            </a:extLst>
          </p:cNvPr>
          <p:cNvSpPr txBox="1"/>
          <p:nvPr/>
        </p:nvSpPr>
        <p:spPr>
          <a:xfrm>
            <a:off x="9048057" y="389399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min</a:t>
            </a:r>
          </a:p>
        </p:txBody>
      </p:sp>
      <p:sp>
        <p:nvSpPr>
          <p:cNvPr id="127" name="Flowchart: Alternate Process 126">
            <a:extLst>
              <a:ext uri="{FF2B5EF4-FFF2-40B4-BE49-F238E27FC236}">
                <a16:creationId xmlns:a16="http://schemas.microsoft.com/office/drawing/2014/main" id="{DB0D5AC0-4521-4F63-87EF-1210083A28FD}"/>
              </a:ext>
            </a:extLst>
          </p:cNvPr>
          <p:cNvSpPr/>
          <p:nvPr/>
        </p:nvSpPr>
        <p:spPr>
          <a:xfrm>
            <a:off x="10505760" y="2910165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0" name="Graphic 149" descr="Badge Cross with solid fill">
            <a:extLst>
              <a:ext uri="{FF2B5EF4-FFF2-40B4-BE49-F238E27FC236}">
                <a16:creationId xmlns:a16="http://schemas.microsoft.com/office/drawing/2014/main" id="{E386575B-4B44-4689-A34A-9C3529799FF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25344" y="2885277"/>
            <a:ext cx="269389" cy="269389"/>
          </a:xfrm>
          <a:prstGeom prst="rect">
            <a:avLst/>
          </a:prstGeom>
        </p:spPr>
      </p:pic>
      <p:pic>
        <p:nvPicPr>
          <p:cNvPr id="151" name="Graphic 150" descr="Hamburger Menu Icon with solid fill">
            <a:extLst>
              <a:ext uri="{FF2B5EF4-FFF2-40B4-BE49-F238E27FC236}">
                <a16:creationId xmlns:a16="http://schemas.microsoft.com/office/drawing/2014/main" id="{495E0F6B-1EF2-4D63-87F8-600EBEBF4F6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71747" y="3463661"/>
            <a:ext cx="239396" cy="252286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0892D533-AA60-48E1-AFEF-C583D61CF92B}"/>
              </a:ext>
            </a:extLst>
          </p:cNvPr>
          <p:cNvSpPr txBox="1"/>
          <p:nvPr/>
        </p:nvSpPr>
        <p:spPr>
          <a:xfrm>
            <a:off x="8998653" y="5431576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$12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min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4BABB0C-07A2-4DFD-B96D-48B47C1A8613}"/>
              </a:ext>
            </a:extLst>
          </p:cNvPr>
          <p:cNvGrpSpPr/>
          <p:nvPr/>
        </p:nvGrpSpPr>
        <p:grpSpPr>
          <a:xfrm rot="10800000">
            <a:off x="11163168" y="4322425"/>
            <a:ext cx="225020" cy="248092"/>
            <a:chOff x="5929066" y="2881509"/>
            <a:chExt cx="272580" cy="27258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E6FFE48-7D73-4045-980C-B4C181E3A7A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Down with solid fill">
              <a:extLst>
                <a:ext uri="{FF2B5EF4-FFF2-40B4-BE49-F238E27FC236}">
                  <a16:creationId xmlns:a16="http://schemas.microsoft.com/office/drawing/2014/main" id="{1DE6BA81-90A4-4C4F-A523-A32FBB44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58" name="Flowchart: Alternate Process 157">
            <a:extLst>
              <a:ext uri="{FF2B5EF4-FFF2-40B4-BE49-F238E27FC236}">
                <a16:creationId xmlns:a16="http://schemas.microsoft.com/office/drawing/2014/main" id="{60E628D0-8095-495F-97DF-B3A5AF8863A3}"/>
              </a:ext>
            </a:extLst>
          </p:cNvPr>
          <p:cNvSpPr/>
          <p:nvPr/>
        </p:nvSpPr>
        <p:spPr>
          <a:xfrm>
            <a:off x="10316014" y="4380204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60" name="Graphic 159" descr="Badge Cross with solid fill">
            <a:extLst>
              <a:ext uri="{FF2B5EF4-FFF2-40B4-BE49-F238E27FC236}">
                <a16:creationId xmlns:a16="http://schemas.microsoft.com/office/drawing/2014/main" id="{9C817EFC-418B-4C6A-A2E7-E8681423CEF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20666" y="4313153"/>
            <a:ext cx="269389" cy="269389"/>
          </a:xfrm>
          <a:prstGeom prst="rect">
            <a:avLst/>
          </a:prstGeom>
        </p:spPr>
      </p:pic>
      <p:pic>
        <p:nvPicPr>
          <p:cNvPr id="162" name="Graphic 161" descr="Hamburger Menu Icon with solid fill">
            <a:extLst>
              <a:ext uri="{FF2B5EF4-FFF2-40B4-BE49-F238E27FC236}">
                <a16:creationId xmlns:a16="http://schemas.microsoft.com/office/drawing/2014/main" id="{6F8E4A23-19AE-4A55-ADB1-FA8057E96DA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63069" y="4964261"/>
            <a:ext cx="239396" cy="252286"/>
          </a:xfrm>
          <a:prstGeom prst="rect">
            <a:avLst/>
          </a:prstGeom>
        </p:spPr>
      </p:pic>
      <p:pic>
        <p:nvPicPr>
          <p:cNvPr id="163" name="Graphic 162" descr="Hamburger Menu Icon with solid fill">
            <a:extLst>
              <a:ext uri="{FF2B5EF4-FFF2-40B4-BE49-F238E27FC236}">
                <a16:creationId xmlns:a16="http://schemas.microsoft.com/office/drawing/2014/main" id="{0F96645F-24CE-4767-9A63-CD239DB7C1F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76461" y="6013024"/>
            <a:ext cx="239396" cy="252286"/>
          </a:xfrm>
          <a:prstGeom prst="rect">
            <a:avLst/>
          </a:prstGeom>
        </p:spPr>
      </p:pic>
      <p:pic>
        <p:nvPicPr>
          <p:cNvPr id="164" name="Graphic 163" descr="Badge Cross with solid fill">
            <a:extLst>
              <a:ext uri="{FF2B5EF4-FFF2-40B4-BE49-F238E27FC236}">
                <a16:creationId xmlns:a16="http://schemas.microsoft.com/office/drawing/2014/main" id="{56CB3FCD-830A-43E9-AB19-D4610262AC3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50832" y="5797374"/>
            <a:ext cx="269389" cy="269389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E2306CC-B8CB-4511-B454-FDF187B9AE3C}"/>
              </a:ext>
            </a:extLst>
          </p:cNvPr>
          <p:cNvGrpSpPr/>
          <p:nvPr/>
        </p:nvGrpSpPr>
        <p:grpSpPr>
          <a:xfrm rot="10800000">
            <a:off x="11206437" y="5808560"/>
            <a:ext cx="225020" cy="248092"/>
            <a:chOff x="5929066" y="2881509"/>
            <a:chExt cx="272580" cy="272580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6CB065B-382D-45EE-AB9B-74B0293D8FC9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7" name="Graphic 166" descr="Caret Down with solid fill">
              <a:extLst>
                <a:ext uri="{FF2B5EF4-FFF2-40B4-BE49-F238E27FC236}">
                  <a16:creationId xmlns:a16="http://schemas.microsoft.com/office/drawing/2014/main" id="{53336DED-0EDB-4DC0-9A23-9C86C995B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69" name="Flowchart: Alternate Process 168">
            <a:extLst>
              <a:ext uri="{FF2B5EF4-FFF2-40B4-BE49-F238E27FC236}">
                <a16:creationId xmlns:a16="http://schemas.microsoft.com/office/drawing/2014/main" id="{9B10269C-8A56-47E0-B6B9-E85702F64745}"/>
              </a:ext>
            </a:extLst>
          </p:cNvPr>
          <p:cNvSpPr/>
          <p:nvPr/>
        </p:nvSpPr>
        <p:spPr>
          <a:xfrm>
            <a:off x="10388343" y="5865413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687384" y="2814812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F8E37837-9422-401B-BF80-7FEAFE060616}"/>
              </a:ext>
            </a:extLst>
          </p:cNvPr>
          <p:cNvSpPr txBox="1"/>
          <p:nvPr/>
        </p:nvSpPr>
        <p:spPr>
          <a:xfrm>
            <a:off x="9053085" y="1229998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012E04-9FCB-475E-A8C7-646F0278AD69}"/>
              </a:ext>
            </a:extLst>
          </p:cNvPr>
          <p:cNvGrpSpPr/>
          <p:nvPr/>
        </p:nvGrpSpPr>
        <p:grpSpPr>
          <a:xfrm rot="10800000">
            <a:off x="11166172" y="1250941"/>
            <a:ext cx="225020" cy="248092"/>
            <a:chOff x="5929066" y="2881509"/>
            <a:chExt cx="272580" cy="27258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C812F7-ACFB-4EE6-AB92-F7C50BAA631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4" name="Graphic 123" descr="Caret Down with solid fill">
              <a:extLst>
                <a:ext uri="{FF2B5EF4-FFF2-40B4-BE49-F238E27FC236}">
                  <a16:creationId xmlns:a16="http://schemas.microsoft.com/office/drawing/2014/main" id="{177674A1-913D-4C18-A640-5658045E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BE99AB8-D759-4518-864B-5351178A9E6B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l="7390" t="164" r="9353" b="3414"/>
          <a:stretch/>
        </p:blipFill>
        <p:spPr>
          <a:xfrm>
            <a:off x="9124314" y="1582991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8" name="Flowchart: Alternate Process 127">
            <a:extLst>
              <a:ext uri="{FF2B5EF4-FFF2-40B4-BE49-F238E27FC236}">
                <a16:creationId xmlns:a16="http://schemas.microsoft.com/office/drawing/2014/main" id="{77FA4DFA-A5E1-485C-8447-15E3597A6536}"/>
              </a:ext>
            </a:extLst>
          </p:cNvPr>
          <p:cNvSpPr/>
          <p:nvPr/>
        </p:nvSpPr>
        <p:spPr>
          <a:xfrm>
            <a:off x="10495382" y="1305928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8D51594-B7D4-4D68-A8AF-7818231BDC5D}"/>
              </a:ext>
            </a:extLst>
          </p:cNvPr>
          <p:cNvSpPr txBox="1"/>
          <p:nvPr/>
        </p:nvSpPr>
        <p:spPr>
          <a:xfrm>
            <a:off x="9027212" y="238392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min</a:t>
            </a:r>
          </a:p>
        </p:txBody>
      </p:sp>
      <p:pic>
        <p:nvPicPr>
          <p:cNvPr id="153" name="Graphic 152" descr="Badge Cross with solid fill">
            <a:extLst>
              <a:ext uri="{FF2B5EF4-FFF2-40B4-BE49-F238E27FC236}">
                <a16:creationId xmlns:a16="http://schemas.microsoft.com/office/drawing/2014/main" id="{209D8EAE-BD6D-49A3-A3FB-C5D5EF26402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32548" y="1250547"/>
            <a:ext cx="269389" cy="269389"/>
          </a:xfrm>
          <a:prstGeom prst="rect">
            <a:avLst/>
          </a:prstGeom>
        </p:spPr>
      </p:pic>
      <p:pic>
        <p:nvPicPr>
          <p:cNvPr id="161" name="Graphic 160" descr="Hamburger Menu Icon with solid fill">
            <a:extLst>
              <a:ext uri="{FF2B5EF4-FFF2-40B4-BE49-F238E27FC236}">
                <a16:creationId xmlns:a16="http://schemas.microsoft.com/office/drawing/2014/main" id="{98B00A29-D104-4C0B-ADA7-920E139152B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43013" y="1998256"/>
            <a:ext cx="239396" cy="252286"/>
          </a:xfrm>
          <a:prstGeom prst="rect">
            <a:avLst/>
          </a:prstGeom>
        </p:spPr>
      </p:pic>
      <p:grpSp>
        <p:nvGrpSpPr>
          <p:cNvPr id="144" name="Graphic 86" descr="Badge outline">
            <a:extLst>
              <a:ext uri="{FF2B5EF4-FFF2-40B4-BE49-F238E27FC236}">
                <a16:creationId xmlns:a16="http://schemas.microsoft.com/office/drawing/2014/main" id="{6962E553-EFDD-4FC4-963E-61315BBEB4ED}"/>
              </a:ext>
            </a:extLst>
          </p:cNvPr>
          <p:cNvGrpSpPr/>
          <p:nvPr/>
        </p:nvGrpSpPr>
        <p:grpSpPr>
          <a:xfrm>
            <a:off x="8758590" y="2882498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8598AE6-E212-43C7-ACC8-4C7C3A973013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91FC6DD-589E-4C08-BD89-48E6B2CFA59A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7" name="Flowchart: Terminator 146">
            <a:extLst>
              <a:ext uri="{FF2B5EF4-FFF2-40B4-BE49-F238E27FC236}">
                <a16:creationId xmlns:a16="http://schemas.microsoft.com/office/drawing/2014/main" id="{D62CEEBC-7E81-4177-94B0-E13F1851D06B}"/>
              </a:ext>
            </a:extLst>
          </p:cNvPr>
          <p:cNvSpPr/>
          <p:nvPr/>
        </p:nvSpPr>
        <p:spPr>
          <a:xfrm>
            <a:off x="9965442" y="0"/>
            <a:ext cx="1928992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Edit the Route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C8A74D78-8E86-4FA6-B3BC-7040D886773E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pic>
        <p:nvPicPr>
          <p:cNvPr id="149" name="Graphic 148" descr="Right pointing backhand index with solid fill">
            <a:extLst>
              <a:ext uri="{FF2B5EF4-FFF2-40B4-BE49-F238E27FC236}">
                <a16:creationId xmlns:a16="http://schemas.microsoft.com/office/drawing/2014/main" id="{9047B3F7-6B3B-42C5-B4CD-BE881BE43C9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 rot="16200000">
            <a:off x="11451001" y="5980244"/>
            <a:ext cx="682887" cy="682887"/>
          </a:xfrm>
          <a:prstGeom prst="rect">
            <a:avLst/>
          </a:prstGeom>
        </p:spPr>
      </p:pic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85CA844F-AB6C-44B5-ACC3-D93DE627C6FA}"/>
              </a:ext>
            </a:extLst>
          </p:cNvPr>
          <p:cNvSpPr/>
          <p:nvPr/>
        </p:nvSpPr>
        <p:spPr>
          <a:xfrm>
            <a:off x="3065348" y="2305522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728FA242-BF9B-41D7-9C5C-96B2341962A1}"/>
              </a:ext>
            </a:extLst>
          </p:cNvPr>
          <p:cNvSpPr/>
          <p:nvPr/>
        </p:nvSpPr>
        <p:spPr>
          <a:xfrm>
            <a:off x="3504831" y="3276361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450m</a:t>
            </a:r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2705C2CB-D20E-4108-AE7F-347306CCF182}"/>
              </a:ext>
            </a:extLst>
          </p:cNvPr>
          <p:cNvSpPr/>
          <p:nvPr/>
        </p:nvSpPr>
        <p:spPr>
          <a:xfrm>
            <a:off x="2373169" y="3606664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</p:spTree>
    <p:extLst>
      <p:ext uri="{BB962C8B-B14F-4D97-AF65-F5344CB8AC3E}">
        <p14:creationId xmlns:p14="http://schemas.microsoft.com/office/powerpoint/2010/main" val="336830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41870" y="344175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40773" y="843394"/>
            <a:ext cx="3492328" cy="5736536"/>
            <a:chOff x="8468050" y="847179"/>
            <a:chExt cx="3472503" cy="57441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408" y="847179"/>
              <a:ext cx="3455145" cy="5744194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663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4651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88F02DE-6CAD-4FFB-A001-13E77191C02D}"/>
              </a:ext>
            </a:extLst>
          </p:cNvPr>
          <p:cNvCxnSpPr>
            <a:cxnSpLocks/>
          </p:cNvCxnSpPr>
          <p:nvPr/>
        </p:nvCxnSpPr>
        <p:spPr>
          <a:xfrm>
            <a:off x="8694093" y="5794441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3C9409FC-3474-4DD4-9EBA-2F9D89C2BB0D}"/>
              </a:ext>
            </a:extLst>
          </p:cNvPr>
          <p:cNvSpPr/>
          <p:nvPr/>
        </p:nvSpPr>
        <p:spPr>
          <a:xfrm>
            <a:off x="5618243" y="4459600"/>
            <a:ext cx="2514644" cy="691564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You may</a:t>
            </a:r>
            <a:r>
              <a:rPr lang="en-GB" b="1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 </a:t>
            </a:r>
            <a:r>
              <a:rPr lang="en-GB" b="1" u="sng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remove</a:t>
            </a:r>
            <a:r>
              <a:rPr lang="en-GB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 the locations that you do not wish to visit!</a:t>
            </a:r>
            <a:endParaRPr lang="en-GB" sz="1800" dirty="0">
              <a:solidFill>
                <a:schemeClr val="tx1"/>
              </a:solidFill>
              <a:latin typeface="Aldhabi" panose="01000000000000000000" pitchFamily="2" charset="-78"/>
              <a:ea typeface="Tahoma" panose="020B0604030504040204" pitchFamily="34" charset="0"/>
              <a:cs typeface="Aldhabi" panose="01000000000000000000" pitchFamily="2" charset="-78"/>
            </a:endParaRPr>
          </a:p>
        </p:txBody>
      </p:sp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795606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308BB66-A3DD-4AD2-9ADB-7EBDD6E82D75}"/>
              </a:ext>
            </a:extLst>
          </p:cNvPr>
          <p:cNvGrpSpPr/>
          <p:nvPr/>
        </p:nvGrpSpPr>
        <p:grpSpPr>
          <a:xfrm>
            <a:off x="11676593" y="1091687"/>
            <a:ext cx="300314" cy="5267482"/>
            <a:chOff x="11694785" y="1722741"/>
            <a:chExt cx="300314" cy="42861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1DD769-EC1D-466F-AAE4-E3A5F6054255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7DCCFAB-3D9F-4A87-BD6C-81064680790A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aret Up with solid fill">
              <a:extLst>
                <a:ext uri="{FF2B5EF4-FFF2-40B4-BE49-F238E27FC236}">
                  <a16:creationId xmlns:a16="http://schemas.microsoft.com/office/drawing/2014/main" id="{E74F7C13-4DC5-4AFE-8CC8-3BF5E4ED9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92" name="Graphic 91" descr="Caret Up with solid fill">
              <a:extLst>
                <a:ext uri="{FF2B5EF4-FFF2-40B4-BE49-F238E27FC236}">
                  <a16:creationId xmlns:a16="http://schemas.microsoft.com/office/drawing/2014/main" id="{5717C898-F0D2-4A46-8AFB-E929376D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1BBF3FD-5C86-4B15-8CC4-E7EA2B738C3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59E188-CE21-43C2-9FAA-4A1C891B9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pic>
        <p:nvPicPr>
          <p:cNvPr id="130" name="Graphic 129" descr="Marker with solid fill">
            <a:extLst>
              <a:ext uri="{FF2B5EF4-FFF2-40B4-BE49-F238E27FC236}">
                <a16:creationId xmlns:a16="http://schemas.microsoft.com/office/drawing/2014/main" id="{6F7578E1-E2B0-4861-9482-557D269AED0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31384" y="2157089"/>
            <a:ext cx="568737" cy="568737"/>
          </a:xfrm>
          <a:prstGeom prst="rect">
            <a:avLst/>
          </a:prstGeom>
        </p:spPr>
      </p:pic>
      <p:pic>
        <p:nvPicPr>
          <p:cNvPr id="131" name="Graphic 130" descr="Marker with solid fill">
            <a:extLst>
              <a:ext uri="{FF2B5EF4-FFF2-40B4-BE49-F238E27FC236}">
                <a16:creationId xmlns:a16="http://schemas.microsoft.com/office/drawing/2014/main" id="{9E7E815A-6501-4A01-9D6F-ABFC6137202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655533" y="2157089"/>
            <a:ext cx="568737" cy="568737"/>
          </a:xfrm>
          <a:prstGeom prst="rect">
            <a:avLst/>
          </a:prstGeom>
        </p:spPr>
      </p:pic>
      <p:pic>
        <p:nvPicPr>
          <p:cNvPr id="132" name="Graphic 131" descr="Marker with solid fill">
            <a:extLst>
              <a:ext uri="{FF2B5EF4-FFF2-40B4-BE49-F238E27FC236}">
                <a16:creationId xmlns:a16="http://schemas.microsoft.com/office/drawing/2014/main" id="{73130D28-0E45-4B09-9BB8-93751237A7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897933" y="3394209"/>
            <a:ext cx="568737" cy="568737"/>
          </a:xfrm>
          <a:prstGeom prst="rect">
            <a:avLst/>
          </a:prstGeom>
        </p:spPr>
      </p:pic>
      <p:pic>
        <p:nvPicPr>
          <p:cNvPr id="133" name="Graphic 132" descr="Marker with solid fill">
            <a:extLst>
              <a:ext uri="{FF2B5EF4-FFF2-40B4-BE49-F238E27FC236}">
                <a16:creationId xmlns:a16="http://schemas.microsoft.com/office/drawing/2014/main" id="{05A92BED-CB41-4247-BD1D-52C279C6AE1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38639" y="3322296"/>
            <a:ext cx="568737" cy="568737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E63129F-F629-4272-A5CB-8BFE25059530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35" name="Graphic 134" descr="Flag with solid fill">
              <a:extLst>
                <a:ext uri="{FF2B5EF4-FFF2-40B4-BE49-F238E27FC236}">
                  <a16:creationId xmlns:a16="http://schemas.microsoft.com/office/drawing/2014/main" id="{A2F8A282-0727-4C8A-A3D9-DB0BBA6D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9895516-3F14-458F-917B-73C58E51DA15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37" name="Graphic 136" descr="Flag with solid fill">
            <a:extLst>
              <a:ext uri="{FF2B5EF4-FFF2-40B4-BE49-F238E27FC236}">
                <a16:creationId xmlns:a16="http://schemas.microsoft.com/office/drawing/2014/main" id="{9AEF1693-F3FD-4558-895D-E9D5A425206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38" name="Graphic 87" descr="Badge 3 outline">
            <a:extLst>
              <a:ext uri="{FF2B5EF4-FFF2-40B4-BE49-F238E27FC236}">
                <a16:creationId xmlns:a16="http://schemas.microsoft.com/office/drawing/2014/main" id="{7C4C7DB4-7A33-48BE-837D-BD0A7DB7AFD6}"/>
              </a:ext>
            </a:extLst>
          </p:cNvPr>
          <p:cNvGrpSpPr/>
          <p:nvPr/>
        </p:nvGrpSpPr>
        <p:grpSpPr>
          <a:xfrm>
            <a:off x="8779502" y="4401408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EF17F7A-05A8-4B3A-921A-5FF45D9C6DEB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2925-E345-4B79-B24E-68269189F635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41" name="Graphic 140" descr="Badge 4 outline">
            <a:extLst>
              <a:ext uri="{FF2B5EF4-FFF2-40B4-BE49-F238E27FC236}">
                <a16:creationId xmlns:a16="http://schemas.microsoft.com/office/drawing/2014/main" id="{4C5A7AB6-2A53-4E47-9DB4-FDA05DD9A4B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8760775" y="5862863"/>
            <a:ext cx="258946" cy="258946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10EE61-CCDD-40F5-A0CB-ECD2BD7394A0}"/>
              </a:ext>
            </a:extLst>
          </p:cNvPr>
          <p:cNvSpPr/>
          <p:nvPr/>
        </p:nvSpPr>
        <p:spPr>
          <a:xfrm>
            <a:off x="2217300" y="2598987"/>
            <a:ext cx="1576934" cy="1281532"/>
          </a:xfrm>
          <a:custGeom>
            <a:avLst/>
            <a:gdLst>
              <a:gd name="connsiteX0" fmla="*/ 1583859 w 1583859"/>
              <a:gd name="connsiteY0" fmla="*/ 112761 h 1348956"/>
              <a:gd name="connsiteX1" fmla="*/ 820379 w 1583859"/>
              <a:gd name="connsiteY1" fmla="*/ 112761 h 1348956"/>
              <a:gd name="connsiteX2" fmla="*/ 944667 w 1583859"/>
              <a:gd name="connsiteY2" fmla="*/ 1284614 h 1348956"/>
              <a:gd name="connsiteX3" fmla="*/ 101288 w 1583859"/>
              <a:gd name="connsiteY3" fmla="*/ 1204715 h 1348956"/>
              <a:gd name="connsiteX4" fmla="*/ 3634 w 1583859"/>
              <a:gd name="connsiteY4" fmla="*/ 1195837 h 1348956"/>
              <a:gd name="connsiteX5" fmla="*/ 30267 w 1583859"/>
              <a:gd name="connsiteY5" fmla="*/ 1195837 h 1348956"/>
              <a:gd name="connsiteX0" fmla="*/ 1583859 w 1747922"/>
              <a:gd name="connsiteY0" fmla="*/ 124006 h 1361463"/>
              <a:gd name="connsiteX1" fmla="*/ 1734779 w 1747922"/>
              <a:gd name="connsiteY1" fmla="*/ 106250 h 1361463"/>
              <a:gd name="connsiteX2" fmla="*/ 944667 w 1747922"/>
              <a:gd name="connsiteY2" fmla="*/ 1295859 h 1361463"/>
              <a:gd name="connsiteX3" fmla="*/ 101288 w 1747922"/>
              <a:gd name="connsiteY3" fmla="*/ 1215960 h 1361463"/>
              <a:gd name="connsiteX4" fmla="*/ 3634 w 1747922"/>
              <a:gd name="connsiteY4" fmla="*/ 1207082 h 1361463"/>
              <a:gd name="connsiteX5" fmla="*/ 30267 w 1747922"/>
              <a:gd name="connsiteY5" fmla="*/ 1207082 h 1361463"/>
              <a:gd name="connsiteX0" fmla="*/ 740480 w 1736283"/>
              <a:gd name="connsiteY0" fmla="*/ 207525 h 1320695"/>
              <a:gd name="connsiteX1" fmla="*/ 1734779 w 1736283"/>
              <a:gd name="connsiteY1" fmla="*/ 65482 h 1320695"/>
              <a:gd name="connsiteX2" fmla="*/ 944667 w 1736283"/>
              <a:gd name="connsiteY2" fmla="*/ 1255091 h 1320695"/>
              <a:gd name="connsiteX3" fmla="*/ 101288 w 1736283"/>
              <a:gd name="connsiteY3" fmla="*/ 1175192 h 1320695"/>
              <a:gd name="connsiteX4" fmla="*/ 3634 w 1736283"/>
              <a:gd name="connsiteY4" fmla="*/ 1166314 h 1320695"/>
              <a:gd name="connsiteX5" fmla="*/ 30267 w 1736283"/>
              <a:gd name="connsiteY5" fmla="*/ 1166314 h 1320695"/>
              <a:gd name="connsiteX0" fmla="*/ 740480 w 1736283"/>
              <a:gd name="connsiteY0" fmla="*/ 193606 h 1306776"/>
              <a:gd name="connsiteX1" fmla="*/ 1734779 w 1736283"/>
              <a:gd name="connsiteY1" fmla="*/ 51563 h 1306776"/>
              <a:gd name="connsiteX2" fmla="*/ 944667 w 1736283"/>
              <a:gd name="connsiteY2" fmla="*/ 1241172 h 1306776"/>
              <a:gd name="connsiteX3" fmla="*/ 101288 w 1736283"/>
              <a:gd name="connsiteY3" fmla="*/ 1161273 h 1306776"/>
              <a:gd name="connsiteX4" fmla="*/ 3634 w 1736283"/>
              <a:gd name="connsiteY4" fmla="*/ 1152395 h 1306776"/>
              <a:gd name="connsiteX5" fmla="*/ 30267 w 1736283"/>
              <a:gd name="connsiteY5" fmla="*/ 1152395 h 1306776"/>
              <a:gd name="connsiteX0" fmla="*/ 740480 w 1576934"/>
              <a:gd name="connsiteY0" fmla="*/ 170254 h 1281532"/>
              <a:gd name="connsiteX1" fmla="*/ 1574981 w 1576934"/>
              <a:gd name="connsiteY1" fmla="*/ 54844 h 1281532"/>
              <a:gd name="connsiteX2" fmla="*/ 944667 w 1576934"/>
              <a:gd name="connsiteY2" fmla="*/ 1217820 h 1281532"/>
              <a:gd name="connsiteX3" fmla="*/ 101288 w 1576934"/>
              <a:gd name="connsiteY3" fmla="*/ 1137921 h 1281532"/>
              <a:gd name="connsiteX4" fmla="*/ 3634 w 1576934"/>
              <a:gd name="connsiteY4" fmla="*/ 1129043 h 1281532"/>
              <a:gd name="connsiteX5" fmla="*/ 30267 w 1576934"/>
              <a:gd name="connsiteY5" fmla="*/ 1129043 h 128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6934" h="1281532">
                <a:moveTo>
                  <a:pt x="740480" y="170254"/>
                </a:moveTo>
                <a:cubicBezTo>
                  <a:pt x="722724" y="179131"/>
                  <a:pt x="1540950" y="-119750"/>
                  <a:pt x="1574981" y="54844"/>
                </a:cubicBezTo>
                <a:cubicBezTo>
                  <a:pt x="1609012" y="229438"/>
                  <a:pt x="1190283" y="1037307"/>
                  <a:pt x="944667" y="1217820"/>
                </a:cubicBezTo>
                <a:cubicBezTo>
                  <a:pt x="699051" y="1398333"/>
                  <a:pt x="101288" y="1137921"/>
                  <a:pt x="101288" y="1137921"/>
                </a:cubicBezTo>
                <a:lnTo>
                  <a:pt x="3634" y="1129043"/>
                </a:lnTo>
                <a:cubicBezTo>
                  <a:pt x="-8203" y="1127563"/>
                  <a:pt x="11032" y="1128303"/>
                  <a:pt x="30267" y="1129043"/>
                </a:cubicBezTo>
              </a:path>
            </a:pathLst>
          </a:custGeom>
          <a:noFill/>
          <a:ln w="57150">
            <a:solidFill>
              <a:srgbClr val="6F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 descr="A picture containing text, ceiling, indoor, shelf&#10;&#10;Description automatically generated">
            <a:extLst>
              <a:ext uri="{FF2B5EF4-FFF2-40B4-BE49-F238E27FC236}">
                <a16:creationId xmlns:a16="http://schemas.microsoft.com/office/drawing/2014/main" id="{ED77AFDA-D05E-4F24-9343-52CFE3695DC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6"/>
              </a:ext>
            </a:extLst>
          </a:blip>
          <a:stretch>
            <a:fillRect/>
          </a:stretch>
        </p:blipFill>
        <p:spPr>
          <a:xfrm>
            <a:off x="9129808" y="4648318"/>
            <a:ext cx="2037633" cy="78108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827331C-2B1E-4213-BB61-6CFEA0BA12EB}"/>
              </a:ext>
            </a:extLst>
          </p:cNvPr>
          <p:cNvSpPr txBox="1"/>
          <p:nvPr/>
        </p:nvSpPr>
        <p:spPr>
          <a:xfrm>
            <a:off x="9095805" y="433827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Coffee Shop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67E42BE-259F-47DD-8057-398C39A42772}"/>
              </a:ext>
            </a:extLst>
          </p:cNvPr>
          <p:cNvSpPr txBox="1"/>
          <p:nvPr/>
        </p:nvSpPr>
        <p:spPr>
          <a:xfrm>
            <a:off x="9080212" y="5821421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Pizza Hut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699708" y="4309684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aphic 75" descr="Badge 1 outline">
            <a:extLst>
              <a:ext uri="{FF2B5EF4-FFF2-40B4-BE49-F238E27FC236}">
                <a16:creationId xmlns:a16="http://schemas.microsoft.com/office/drawing/2014/main" id="{C9611DEE-BD8F-4105-B426-A0556750933F}"/>
              </a:ext>
            </a:extLst>
          </p:cNvPr>
          <p:cNvGrpSpPr/>
          <p:nvPr/>
        </p:nvGrpSpPr>
        <p:grpSpPr>
          <a:xfrm>
            <a:off x="8768094" y="1271268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ABCB30A-974F-4EAA-8ADC-75F1BD19036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6A3CE-4F5D-48CB-8CA4-0353EC47DD3A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7F39BEF-BD3F-4979-B546-237D24CCA5C9}"/>
              </a:ext>
            </a:extLst>
          </p:cNvPr>
          <p:cNvGrpSpPr/>
          <p:nvPr/>
        </p:nvGrpSpPr>
        <p:grpSpPr>
          <a:xfrm rot="10800000">
            <a:off x="11165301" y="2892435"/>
            <a:ext cx="225020" cy="248092"/>
            <a:chOff x="5929066" y="2881509"/>
            <a:chExt cx="272580" cy="27258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F4832BB-F6F8-4971-B329-0DE6526F047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9" name="Graphic 118" descr="Caret Down with solid fill">
              <a:extLst>
                <a:ext uri="{FF2B5EF4-FFF2-40B4-BE49-F238E27FC236}">
                  <a16:creationId xmlns:a16="http://schemas.microsoft.com/office/drawing/2014/main" id="{51E805C1-1CD4-4D95-B6E5-73AA08DD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6D6F268-B857-4DC5-A761-741C09F78A2E}"/>
              </a:ext>
            </a:extLst>
          </p:cNvPr>
          <p:cNvSpPr txBox="1"/>
          <p:nvPr/>
        </p:nvSpPr>
        <p:spPr>
          <a:xfrm>
            <a:off x="9039536" y="2828555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pic>
        <p:nvPicPr>
          <p:cNvPr id="125" name="Picture 124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E6B4177C-0776-4554-9560-EEE1835543D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638" y="3196664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06999-AEF0-4853-851D-0E4307D0D654}"/>
              </a:ext>
            </a:extLst>
          </p:cNvPr>
          <p:cNvSpPr txBox="1"/>
          <p:nvPr/>
        </p:nvSpPr>
        <p:spPr>
          <a:xfrm>
            <a:off x="9048057" y="389399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min</a:t>
            </a:r>
          </a:p>
        </p:txBody>
      </p:sp>
      <p:sp>
        <p:nvSpPr>
          <p:cNvPr id="127" name="Flowchart: Alternate Process 126">
            <a:extLst>
              <a:ext uri="{FF2B5EF4-FFF2-40B4-BE49-F238E27FC236}">
                <a16:creationId xmlns:a16="http://schemas.microsoft.com/office/drawing/2014/main" id="{DB0D5AC0-4521-4F63-87EF-1210083A28FD}"/>
              </a:ext>
            </a:extLst>
          </p:cNvPr>
          <p:cNvSpPr/>
          <p:nvPr/>
        </p:nvSpPr>
        <p:spPr>
          <a:xfrm>
            <a:off x="10505760" y="2910165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0" name="Graphic 149" descr="Badge Cross with solid fill">
            <a:extLst>
              <a:ext uri="{FF2B5EF4-FFF2-40B4-BE49-F238E27FC236}">
                <a16:creationId xmlns:a16="http://schemas.microsoft.com/office/drawing/2014/main" id="{E386575B-4B44-4689-A34A-9C3529799FF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25344" y="2885277"/>
            <a:ext cx="269389" cy="269389"/>
          </a:xfrm>
          <a:prstGeom prst="rect">
            <a:avLst/>
          </a:prstGeom>
        </p:spPr>
      </p:pic>
      <p:pic>
        <p:nvPicPr>
          <p:cNvPr id="151" name="Graphic 150" descr="Hamburger Menu Icon with solid fill">
            <a:extLst>
              <a:ext uri="{FF2B5EF4-FFF2-40B4-BE49-F238E27FC236}">
                <a16:creationId xmlns:a16="http://schemas.microsoft.com/office/drawing/2014/main" id="{495E0F6B-1EF2-4D63-87F8-600EBEBF4F6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71747" y="3463661"/>
            <a:ext cx="239396" cy="252286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0892D533-AA60-48E1-AFEF-C583D61CF92B}"/>
              </a:ext>
            </a:extLst>
          </p:cNvPr>
          <p:cNvSpPr txBox="1"/>
          <p:nvPr/>
        </p:nvSpPr>
        <p:spPr>
          <a:xfrm>
            <a:off x="8998653" y="5431576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$12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min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4BABB0C-07A2-4DFD-B96D-48B47C1A8613}"/>
              </a:ext>
            </a:extLst>
          </p:cNvPr>
          <p:cNvGrpSpPr/>
          <p:nvPr/>
        </p:nvGrpSpPr>
        <p:grpSpPr>
          <a:xfrm rot="10800000">
            <a:off x="11163168" y="4322425"/>
            <a:ext cx="225020" cy="248092"/>
            <a:chOff x="5929066" y="2881509"/>
            <a:chExt cx="272580" cy="27258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E6FFE48-7D73-4045-980C-B4C181E3A7A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Down with solid fill">
              <a:extLst>
                <a:ext uri="{FF2B5EF4-FFF2-40B4-BE49-F238E27FC236}">
                  <a16:creationId xmlns:a16="http://schemas.microsoft.com/office/drawing/2014/main" id="{1DE6BA81-90A4-4C4F-A523-A32FBB44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58" name="Flowchart: Alternate Process 157">
            <a:extLst>
              <a:ext uri="{FF2B5EF4-FFF2-40B4-BE49-F238E27FC236}">
                <a16:creationId xmlns:a16="http://schemas.microsoft.com/office/drawing/2014/main" id="{60E628D0-8095-495F-97DF-B3A5AF8863A3}"/>
              </a:ext>
            </a:extLst>
          </p:cNvPr>
          <p:cNvSpPr/>
          <p:nvPr/>
        </p:nvSpPr>
        <p:spPr>
          <a:xfrm>
            <a:off x="10316014" y="4380204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60" name="Graphic 159" descr="Badge Cross with solid fill">
            <a:extLst>
              <a:ext uri="{FF2B5EF4-FFF2-40B4-BE49-F238E27FC236}">
                <a16:creationId xmlns:a16="http://schemas.microsoft.com/office/drawing/2014/main" id="{9C817EFC-418B-4C6A-A2E7-E8681423CEF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20666" y="4313153"/>
            <a:ext cx="269389" cy="269389"/>
          </a:xfrm>
          <a:prstGeom prst="rect">
            <a:avLst/>
          </a:prstGeom>
        </p:spPr>
      </p:pic>
      <p:pic>
        <p:nvPicPr>
          <p:cNvPr id="162" name="Graphic 161" descr="Hamburger Menu Icon with solid fill">
            <a:extLst>
              <a:ext uri="{FF2B5EF4-FFF2-40B4-BE49-F238E27FC236}">
                <a16:creationId xmlns:a16="http://schemas.microsoft.com/office/drawing/2014/main" id="{6F8E4A23-19AE-4A55-ADB1-FA8057E96DA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63069" y="4964261"/>
            <a:ext cx="239396" cy="252286"/>
          </a:xfrm>
          <a:prstGeom prst="rect">
            <a:avLst/>
          </a:prstGeom>
        </p:spPr>
      </p:pic>
      <p:pic>
        <p:nvPicPr>
          <p:cNvPr id="163" name="Graphic 162" descr="Hamburger Menu Icon with solid fill">
            <a:extLst>
              <a:ext uri="{FF2B5EF4-FFF2-40B4-BE49-F238E27FC236}">
                <a16:creationId xmlns:a16="http://schemas.microsoft.com/office/drawing/2014/main" id="{0F96645F-24CE-4767-9A63-CD239DB7C1F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76461" y="6013024"/>
            <a:ext cx="239396" cy="252286"/>
          </a:xfrm>
          <a:prstGeom prst="rect">
            <a:avLst/>
          </a:prstGeom>
        </p:spPr>
      </p:pic>
      <p:pic>
        <p:nvPicPr>
          <p:cNvPr id="164" name="Graphic 163" descr="Badge Cross with solid fill">
            <a:extLst>
              <a:ext uri="{FF2B5EF4-FFF2-40B4-BE49-F238E27FC236}">
                <a16:creationId xmlns:a16="http://schemas.microsoft.com/office/drawing/2014/main" id="{56CB3FCD-830A-43E9-AB19-D4610262AC3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50832" y="5797374"/>
            <a:ext cx="269389" cy="269389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E2306CC-B8CB-4511-B454-FDF187B9AE3C}"/>
              </a:ext>
            </a:extLst>
          </p:cNvPr>
          <p:cNvGrpSpPr/>
          <p:nvPr/>
        </p:nvGrpSpPr>
        <p:grpSpPr>
          <a:xfrm rot="10800000">
            <a:off x="11206437" y="5808560"/>
            <a:ext cx="225020" cy="248092"/>
            <a:chOff x="5929066" y="2881509"/>
            <a:chExt cx="272580" cy="272580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6CB065B-382D-45EE-AB9B-74B0293D8FC9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7" name="Graphic 166" descr="Caret Down with solid fill">
              <a:extLst>
                <a:ext uri="{FF2B5EF4-FFF2-40B4-BE49-F238E27FC236}">
                  <a16:creationId xmlns:a16="http://schemas.microsoft.com/office/drawing/2014/main" id="{53336DED-0EDB-4DC0-9A23-9C86C995B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69" name="Flowchart: Alternate Process 168">
            <a:extLst>
              <a:ext uri="{FF2B5EF4-FFF2-40B4-BE49-F238E27FC236}">
                <a16:creationId xmlns:a16="http://schemas.microsoft.com/office/drawing/2014/main" id="{9B10269C-8A56-47E0-B6B9-E85702F64745}"/>
              </a:ext>
            </a:extLst>
          </p:cNvPr>
          <p:cNvSpPr/>
          <p:nvPr/>
        </p:nvSpPr>
        <p:spPr>
          <a:xfrm>
            <a:off x="10388343" y="5865413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687384" y="2814812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F8E37837-9422-401B-BF80-7FEAFE060616}"/>
              </a:ext>
            </a:extLst>
          </p:cNvPr>
          <p:cNvSpPr txBox="1"/>
          <p:nvPr/>
        </p:nvSpPr>
        <p:spPr>
          <a:xfrm>
            <a:off x="9053085" y="1229998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012E04-9FCB-475E-A8C7-646F0278AD69}"/>
              </a:ext>
            </a:extLst>
          </p:cNvPr>
          <p:cNvGrpSpPr/>
          <p:nvPr/>
        </p:nvGrpSpPr>
        <p:grpSpPr>
          <a:xfrm rot="10800000">
            <a:off x="11166172" y="1250941"/>
            <a:ext cx="225020" cy="248092"/>
            <a:chOff x="5929066" y="2881509"/>
            <a:chExt cx="272580" cy="27258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C812F7-ACFB-4EE6-AB92-F7C50BAA631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4" name="Graphic 123" descr="Caret Down with solid fill">
              <a:extLst>
                <a:ext uri="{FF2B5EF4-FFF2-40B4-BE49-F238E27FC236}">
                  <a16:creationId xmlns:a16="http://schemas.microsoft.com/office/drawing/2014/main" id="{177674A1-913D-4C18-A640-5658045E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BE99AB8-D759-4518-864B-5351178A9E6B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l="7390" t="164" r="9353" b="3414"/>
          <a:stretch/>
        </p:blipFill>
        <p:spPr>
          <a:xfrm>
            <a:off x="9124314" y="1582991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8" name="Flowchart: Alternate Process 127">
            <a:extLst>
              <a:ext uri="{FF2B5EF4-FFF2-40B4-BE49-F238E27FC236}">
                <a16:creationId xmlns:a16="http://schemas.microsoft.com/office/drawing/2014/main" id="{77FA4DFA-A5E1-485C-8447-15E3597A6536}"/>
              </a:ext>
            </a:extLst>
          </p:cNvPr>
          <p:cNvSpPr/>
          <p:nvPr/>
        </p:nvSpPr>
        <p:spPr>
          <a:xfrm>
            <a:off x="10495382" y="1305928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8D51594-B7D4-4D68-A8AF-7818231BDC5D}"/>
              </a:ext>
            </a:extLst>
          </p:cNvPr>
          <p:cNvSpPr txBox="1"/>
          <p:nvPr/>
        </p:nvSpPr>
        <p:spPr>
          <a:xfrm>
            <a:off x="9027212" y="238392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min</a:t>
            </a:r>
          </a:p>
        </p:txBody>
      </p:sp>
      <p:pic>
        <p:nvPicPr>
          <p:cNvPr id="153" name="Graphic 152" descr="Badge Cross with solid fill">
            <a:extLst>
              <a:ext uri="{FF2B5EF4-FFF2-40B4-BE49-F238E27FC236}">
                <a16:creationId xmlns:a16="http://schemas.microsoft.com/office/drawing/2014/main" id="{209D8EAE-BD6D-49A3-A3FB-C5D5EF26402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32548" y="1250547"/>
            <a:ext cx="269389" cy="269389"/>
          </a:xfrm>
          <a:prstGeom prst="rect">
            <a:avLst/>
          </a:prstGeom>
        </p:spPr>
      </p:pic>
      <p:pic>
        <p:nvPicPr>
          <p:cNvPr id="161" name="Graphic 160" descr="Hamburger Menu Icon with solid fill">
            <a:extLst>
              <a:ext uri="{FF2B5EF4-FFF2-40B4-BE49-F238E27FC236}">
                <a16:creationId xmlns:a16="http://schemas.microsoft.com/office/drawing/2014/main" id="{98B00A29-D104-4C0B-ADA7-920E139152B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43013" y="1998256"/>
            <a:ext cx="239396" cy="252286"/>
          </a:xfrm>
          <a:prstGeom prst="rect">
            <a:avLst/>
          </a:prstGeom>
        </p:spPr>
      </p:pic>
      <p:grpSp>
        <p:nvGrpSpPr>
          <p:cNvPr id="144" name="Graphic 86" descr="Badge outline">
            <a:extLst>
              <a:ext uri="{FF2B5EF4-FFF2-40B4-BE49-F238E27FC236}">
                <a16:creationId xmlns:a16="http://schemas.microsoft.com/office/drawing/2014/main" id="{6962E553-EFDD-4FC4-963E-61315BBEB4ED}"/>
              </a:ext>
            </a:extLst>
          </p:cNvPr>
          <p:cNvGrpSpPr/>
          <p:nvPr/>
        </p:nvGrpSpPr>
        <p:grpSpPr>
          <a:xfrm>
            <a:off x="8758590" y="2882498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8598AE6-E212-43C7-ACC8-4C7C3A973013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91FC6DD-589E-4C08-BD89-48E6B2CFA59A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7" name="Flowchart: Terminator 146">
            <a:extLst>
              <a:ext uri="{FF2B5EF4-FFF2-40B4-BE49-F238E27FC236}">
                <a16:creationId xmlns:a16="http://schemas.microsoft.com/office/drawing/2014/main" id="{D62CEEBC-7E81-4177-94B0-E13F1851D06B}"/>
              </a:ext>
            </a:extLst>
          </p:cNvPr>
          <p:cNvSpPr/>
          <p:nvPr/>
        </p:nvSpPr>
        <p:spPr>
          <a:xfrm>
            <a:off x="9965442" y="0"/>
            <a:ext cx="1928992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Edit the Route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C8A74D78-8E86-4FA6-B3BC-7040D886773E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926C898-B2F0-4852-B423-52B948FCA602}"/>
              </a:ext>
            </a:extLst>
          </p:cNvPr>
          <p:cNvSpPr/>
          <p:nvPr/>
        </p:nvSpPr>
        <p:spPr>
          <a:xfrm>
            <a:off x="0" y="848968"/>
            <a:ext cx="12192000" cy="6009032"/>
          </a:xfrm>
          <a:prstGeom prst="rect">
            <a:avLst/>
          </a:prstGeom>
          <a:solidFill>
            <a:schemeClr val="accent3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C823E8D-9032-49F4-A0C8-FDA2DBC0F860}"/>
              </a:ext>
            </a:extLst>
          </p:cNvPr>
          <p:cNvGrpSpPr/>
          <p:nvPr/>
        </p:nvGrpSpPr>
        <p:grpSpPr>
          <a:xfrm>
            <a:off x="4830854" y="2356472"/>
            <a:ext cx="3899172" cy="1467661"/>
            <a:chOff x="4830854" y="2356472"/>
            <a:chExt cx="3899172" cy="1467661"/>
          </a:xfrm>
        </p:grpSpPr>
        <p:sp>
          <p:nvSpPr>
            <p:cNvPr id="168" name="Flowchart: Alternate Process 167">
              <a:extLst>
                <a:ext uri="{FF2B5EF4-FFF2-40B4-BE49-F238E27FC236}">
                  <a16:creationId xmlns:a16="http://schemas.microsoft.com/office/drawing/2014/main" id="{71C49808-E71F-4525-9181-10F790A1D4C0}"/>
                </a:ext>
              </a:extLst>
            </p:cNvPr>
            <p:cNvSpPr/>
            <p:nvPr/>
          </p:nvSpPr>
          <p:spPr>
            <a:xfrm>
              <a:off x="4830854" y="2356472"/>
              <a:ext cx="3899172" cy="146766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0" name="Graphic 169" descr="Badge Cross with solid fill">
              <a:extLst>
                <a:ext uri="{FF2B5EF4-FFF2-40B4-BE49-F238E27FC236}">
                  <a16:creationId xmlns:a16="http://schemas.microsoft.com/office/drawing/2014/main" id="{FB992A14-F662-4076-A5C9-9BCB754E7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8277936" y="2446345"/>
              <a:ext cx="310572" cy="310572"/>
            </a:xfrm>
            <a:prstGeom prst="rect">
              <a:avLst/>
            </a:prstGeom>
          </p:spPr>
        </p:pic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EA74B16-BA11-4D40-95F0-5C08A3E25DFF}"/>
                </a:ext>
              </a:extLst>
            </p:cNvPr>
            <p:cNvSpPr txBox="1"/>
            <p:nvPr/>
          </p:nvSpPr>
          <p:spPr>
            <a:xfrm>
              <a:off x="6048322" y="2942586"/>
              <a:ext cx="1578899" cy="3693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tx1"/>
                  </a:solidFill>
                  <a:latin typeface="Abadi" panose="020B0604020104020204" pitchFamily="34" charset="0"/>
                </a:rPr>
                <a:t>Pizza Hut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2BA0F43C-2490-4755-B9AC-6F1C119C64CA}"/>
                </a:ext>
              </a:extLst>
            </p:cNvPr>
            <p:cNvSpPr txBox="1"/>
            <p:nvPr/>
          </p:nvSpPr>
          <p:spPr>
            <a:xfrm>
              <a:off x="4947548" y="2560337"/>
              <a:ext cx="3204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Do you wish to remove this location?</a:t>
              </a:r>
            </a:p>
          </p:txBody>
        </p:sp>
        <p:sp>
          <p:nvSpPr>
            <p:cNvPr id="173" name="Flowchart: Alternate Process 172">
              <a:extLst>
                <a:ext uri="{FF2B5EF4-FFF2-40B4-BE49-F238E27FC236}">
                  <a16:creationId xmlns:a16="http://schemas.microsoft.com/office/drawing/2014/main" id="{4A5E02F3-607A-46CC-A550-878F35D4535B}"/>
                </a:ext>
              </a:extLst>
            </p:cNvPr>
            <p:cNvSpPr/>
            <p:nvPr/>
          </p:nvSpPr>
          <p:spPr>
            <a:xfrm>
              <a:off x="6510527" y="3485803"/>
              <a:ext cx="840560" cy="234598"/>
            </a:xfrm>
            <a:prstGeom prst="flowChartAlternate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Confirm</a:t>
              </a:r>
            </a:p>
          </p:txBody>
        </p:sp>
        <p:sp>
          <p:nvSpPr>
            <p:cNvPr id="174" name="Flowchart: Alternate Process 173">
              <a:extLst>
                <a:ext uri="{FF2B5EF4-FFF2-40B4-BE49-F238E27FC236}">
                  <a16:creationId xmlns:a16="http://schemas.microsoft.com/office/drawing/2014/main" id="{75801034-A876-4C77-BAFF-3D25E362C53B}"/>
                </a:ext>
              </a:extLst>
            </p:cNvPr>
            <p:cNvSpPr/>
            <p:nvPr/>
          </p:nvSpPr>
          <p:spPr>
            <a:xfrm>
              <a:off x="7691245" y="3485803"/>
              <a:ext cx="840560" cy="234598"/>
            </a:xfrm>
            <a:prstGeom prst="flowChartAlternateProcess">
              <a:avLst/>
            </a:prstGeom>
            <a:solidFill>
              <a:srgbClr val="F1B06B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Cancel</a:t>
              </a:r>
            </a:p>
          </p:txBody>
        </p:sp>
      </p:grpSp>
      <p:pic>
        <p:nvPicPr>
          <p:cNvPr id="175" name="Graphic 174" descr="Right pointing backhand index with solid fill">
            <a:extLst>
              <a:ext uri="{FF2B5EF4-FFF2-40B4-BE49-F238E27FC236}">
                <a16:creationId xmlns:a16="http://schemas.microsoft.com/office/drawing/2014/main" id="{D31BEA6A-AA2F-4F7E-89CD-926CF3A30BC0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 rot="16200000">
            <a:off x="6826091" y="3593806"/>
            <a:ext cx="682887" cy="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65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41870" y="344175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40773" y="843394"/>
            <a:ext cx="3492328" cy="5736536"/>
            <a:chOff x="8468050" y="847179"/>
            <a:chExt cx="3472503" cy="57441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408" y="847179"/>
              <a:ext cx="3455145" cy="5744194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578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4651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88F02DE-6CAD-4FFB-A001-13E77191C02D}"/>
              </a:ext>
            </a:extLst>
          </p:cNvPr>
          <p:cNvCxnSpPr>
            <a:cxnSpLocks/>
          </p:cNvCxnSpPr>
          <p:nvPr/>
        </p:nvCxnSpPr>
        <p:spPr>
          <a:xfrm>
            <a:off x="8694093" y="5794441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3C9409FC-3474-4DD4-9EBA-2F9D89C2BB0D}"/>
              </a:ext>
            </a:extLst>
          </p:cNvPr>
          <p:cNvSpPr/>
          <p:nvPr/>
        </p:nvSpPr>
        <p:spPr>
          <a:xfrm>
            <a:off x="5618243" y="4401408"/>
            <a:ext cx="2514644" cy="749756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Location </a:t>
            </a:r>
            <a:r>
              <a:rPr lang="en-GB" sz="2000" u="sng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Pizza Hut </a:t>
            </a:r>
            <a:r>
              <a:rPr lang="en-GB" sz="2000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has been successfully removed !</a:t>
            </a:r>
          </a:p>
        </p:txBody>
      </p:sp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795606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pic>
        <p:nvPicPr>
          <p:cNvPr id="130" name="Graphic 129" descr="Marker with solid fill">
            <a:extLst>
              <a:ext uri="{FF2B5EF4-FFF2-40B4-BE49-F238E27FC236}">
                <a16:creationId xmlns:a16="http://schemas.microsoft.com/office/drawing/2014/main" id="{6F7578E1-E2B0-4861-9482-557D269AED0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531384" y="2157089"/>
            <a:ext cx="568737" cy="568737"/>
          </a:xfrm>
          <a:prstGeom prst="rect">
            <a:avLst/>
          </a:prstGeom>
        </p:spPr>
      </p:pic>
      <p:pic>
        <p:nvPicPr>
          <p:cNvPr id="131" name="Graphic 130" descr="Marker with solid fill">
            <a:extLst>
              <a:ext uri="{FF2B5EF4-FFF2-40B4-BE49-F238E27FC236}">
                <a16:creationId xmlns:a16="http://schemas.microsoft.com/office/drawing/2014/main" id="{9E7E815A-6501-4A01-9D6F-ABFC6137202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655533" y="2157089"/>
            <a:ext cx="568737" cy="568737"/>
          </a:xfrm>
          <a:prstGeom prst="rect">
            <a:avLst/>
          </a:prstGeom>
        </p:spPr>
      </p:pic>
      <p:pic>
        <p:nvPicPr>
          <p:cNvPr id="132" name="Graphic 131" descr="Marker with solid fill">
            <a:extLst>
              <a:ext uri="{FF2B5EF4-FFF2-40B4-BE49-F238E27FC236}">
                <a16:creationId xmlns:a16="http://schemas.microsoft.com/office/drawing/2014/main" id="{73130D28-0E45-4B09-9BB8-93751237A7B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97933" y="3394209"/>
            <a:ext cx="568737" cy="568737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E63129F-F629-4272-A5CB-8BFE25059530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35" name="Graphic 134" descr="Flag with solid fill">
              <a:extLst>
                <a:ext uri="{FF2B5EF4-FFF2-40B4-BE49-F238E27FC236}">
                  <a16:creationId xmlns:a16="http://schemas.microsoft.com/office/drawing/2014/main" id="{A2F8A282-0727-4C8A-A3D9-DB0BBA6D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9895516-3F14-458F-917B-73C58E51DA15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37" name="Graphic 136" descr="Flag with solid fill">
            <a:extLst>
              <a:ext uri="{FF2B5EF4-FFF2-40B4-BE49-F238E27FC236}">
                <a16:creationId xmlns:a16="http://schemas.microsoft.com/office/drawing/2014/main" id="{9AEF1693-F3FD-4558-895D-E9D5A425206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38" name="Graphic 87" descr="Badge 3 outline">
            <a:extLst>
              <a:ext uri="{FF2B5EF4-FFF2-40B4-BE49-F238E27FC236}">
                <a16:creationId xmlns:a16="http://schemas.microsoft.com/office/drawing/2014/main" id="{7C4C7DB4-7A33-48BE-837D-BD0A7DB7AFD6}"/>
              </a:ext>
            </a:extLst>
          </p:cNvPr>
          <p:cNvGrpSpPr/>
          <p:nvPr/>
        </p:nvGrpSpPr>
        <p:grpSpPr>
          <a:xfrm>
            <a:off x="8779502" y="4401408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EF17F7A-05A8-4B3A-921A-5FF45D9C6DEB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2925-E345-4B79-B24E-68269189F635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9" name="Picture 8" descr="A picture containing text, ceiling, indoor, shelf&#10;&#10;Description automatically generated">
            <a:extLst>
              <a:ext uri="{FF2B5EF4-FFF2-40B4-BE49-F238E27FC236}">
                <a16:creationId xmlns:a16="http://schemas.microsoft.com/office/drawing/2014/main" id="{ED77AFDA-D05E-4F24-9343-52CFE3695DC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9129808" y="4648318"/>
            <a:ext cx="2037633" cy="78108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827331C-2B1E-4213-BB61-6CFEA0BA12EB}"/>
              </a:ext>
            </a:extLst>
          </p:cNvPr>
          <p:cNvSpPr txBox="1"/>
          <p:nvPr/>
        </p:nvSpPr>
        <p:spPr>
          <a:xfrm>
            <a:off x="9095805" y="433827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Coffee Shop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699708" y="4309684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aphic 75" descr="Badge 1 outline">
            <a:extLst>
              <a:ext uri="{FF2B5EF4-FFF2-40B4-BE49-F238E27FC236}">
                <a16:creationId xmlns:a16="http://schemas.microsoft.com/office/drawing/2014/main" id="{C9611DEE-BD8F-4105-B426-A0556750933F}"/>
              </a:ext>
            </a:extLst>
          </p:cNvPr>
          <p:cNvGrpSpPr/>
          <p:nvPr/>
        </p:nvGrpSpPr>
        <p:grpSpPr>
          <a:xfrm>
            <a:off x="8768094" y="1271268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ABCB30A-974F-4EAA-8ADC-75F1BD19036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6A3CE-4F5D-48CB-8CA4-0353EC47DD3A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7F39BEF-BD3F-4979-B546-237D24CCA5C9}"/>
              </a:ext>
            </a:extLst>
          </p:cNvPr>
          <p:cNvGrpSpPr/>
          <p:nvPr/>
        </p:nvGrpSpPr>
        <p:grpSpPr>
          <a:xfrm rot="10800000">
            <a:off x="11165301" y="2892435"/>
            <a:ext cx="225020" cy="248092"/>
            <a:chOff x="5929066" y="2881509"/>
            <a:chExt cx="272580" cy="27258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F4832BB-F6F8-4971-B329-0DE6526F047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9" name="Graphic 118" descr="Caret Down with solid fill">
              <a:extLst>
                <a:ext uri="{FF2B5EF4-FFF2-40B4-BE49-F238E27FC236}">
                  <a16:creationId xmlns:a16="http://schemas.microsoft.com/office/drawing/2014/main" id="{51E805C1-1CD4-4D95-B6E5-73AA08DD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6D6F268-B857-4DC5-A761-741C09F78A2E}"/>
              </a:ext>
            </a:extLst>
          </p:cNvPr>
          <p:cNvSpPr txBox="1"/>
          <p:nvPr/>
        </p:nvSpPr>
        <p:spPr>
          <a:xfrm>
            <a:off x="9039536" y="2828555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pic>
        <p:nvPicPr>
          <p:cNvPr id="125" name="Picture 124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E6B4177C-0776-4554-9560-EEE1835543D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638" y="3196664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06999-AEF0-4853-851D-0E4307D0D654}"/>
              </a:ext>
            </a:extLst>
          </p:cNvPr>
          <p:cNvSpPr txBox="1"/>
          <p:nvPr/>
        </p:nvSpPr>
        <p:spPr>
          <a:xfrm>
            <a:off x="9048057" y="389399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min</a:t>
            </a:r>
          </a:p>
        </p:txBody>
      </p:sp>
      <p:sp>
        <p:nvSpPr>
          <p:cNvPr id="127" name="Flowchart: Alternate Process 126">
            <a:extLst>
              <a:ext uri="{FF2B5EF4-FFF2-40B4-BE49-F238E27FC236}">
                <a16:creationId xmlns:a16="http://schemas.microsoft.com/office/drawing/2014/main" id="{DB0D5AC0-4521-4F63-87EF-1210083A28FD}"/>
              </a:ext>
            </a:extLst>
          </p:cNvPr>
          <p:cNvSpPr/>
          <p:nvPr/>
        </p:nvSpPr>
        <p:spPr>
          <a:xfrm>
            <a:off x="10505760" y="2910165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0" name="Graphic 149" descr="Badge Cross with solid fill">
            <a:extLst>
              <a:ext uri="{FF2B5EF4-FFF2-40B4-BE49-F238E27FC236}">
                <a16:creationId xmlns:a16="http://schemas.microsoft.com/office/drawing/2014/main" id="{E386575B-4B44-4689-A34A-9C3529799FF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425344" y="2885277"/>
            <a:ext cx="269389" cy="269389"/>
          </a:xfrm>
          <a:prstGeom prst="rect">
            <a:avLst/>
          </a:prstGeom>
        </p:spPr>
      </p:pic>
      <p:pic>
        <p:nvPicPr>
          <p:cNvPr id="151" name="Graphic 150" descr="Hamburger Menu Icon with solid fill">
            <a:extLst>
              <a:ext uri="{FF2B5EF4-FFF2-40B4-BE49-F238E27FC236}">
                <a16:creationId xmlns:a16="http://schemas.microsoft.com/office/drawing/2014/main" id="{495E0F6B-1EF2-4D63-87F8-600EBEBF4F6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71747" y="3463661"/>
            <a:ext cx="239396" cy="252286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0892D533-AA60-48E1-AFEF-C583D61CF92B}"/>
              </a:ext>
            </a:extLst>
          </p:cNvPr>
          <p:cNvSpPr txBox="1"/>
          <p:nvPr/>
        </p:nvSpPr>
        <p:spPr>
          <a:xfrm>
            <a:off x="8998653" y="5431576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$12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min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4BABB0C-07A2-4DFD-B96D-48B47C1A8613}"/>
              </a:ext>
            </a:extLst>
          </p:cNvPr>
          <p:cNvGrpSpPr/>
          <p:nvPr/>
        </p:nvGrpSpPr>
        <p:grpSpPr>
          <a:xfrm rot="10800000">
            <a:off x="11163168" y="4322425"/>
            <a:ext cx="225020" cy="248092"/>
            <a:chOff x="5929066" y="2881509"/>
            <a:chExt cx="272580" cy="27258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E6FFE48-7D73-4045-980C-B4C181E3A7A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Down with solid fill">
              <a:extLst>
                <a:ext uri="{FF2B5EF4-FFF2-40B4-BE49-F238E27FC236}">
                  <a16:creationId xmlns:a16="http://schemas.microsoft.com/office/drawing/2014/main" id="{1DE6BA81-90A4-4C4F-A523-A32FBB44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58" name="Flowchart: Alternate Process 157">
            <a:extLst>
              <a:ext uri="{FF2B5EF4-FFF2-40B4-BE49-F238E27FC236}">
                <a16:creationId xmlns:a16="http://schemas.microsoft.com/office/drawing/2014/main" id="{60E628D0-8095-495F-97DF-B3A5AF8863A3}"/>
              </a:ext>
            </a:extLst>
          </p:cNvPr>
          <p:cNvSpPr/>
          <p:nvPr/>
        </p:nvSpPr>
        <p:spPr>
          <a:xfrm>
            <a:off x="10316014" y="4380204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60" name="Graphic 159" descr="Badge Cross with solid fill">
            <a:extLst>
              <a:ext uri="{FF2B5EF4-FFF2-40B4-BE49-F238E27FC236}">
                <a16:creationId xmlns:a16="http://schemas.microsoft.com/office/drawing/2014/main" id="{9C817EFC-418B-4C6A-A2E7-E8681423CEF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420666" y="4313153"/>
            <a:ext cx="269389" cy="269389"/>
          </a:xfrm>
          <a:prstGeom prst="rect">
            <a:avLst/>
          </a:prstGeom>
        </p:spPr>
      </p:pic>
      <p:pic>
        <p:nvPicPr>
          <p:cNvPr id="162" name="Graphic 161" descr="Hamburger Menu Icon with solid fill">
            <a:extLst>
              <a:ext uri="{FF2B5EF4-FFF2-40B4-BE49-F238E27FC236}">
                <a16:creationId xmlns:a16="http://schemas.microsoft.com/office/drawing/2014/main" id="{6F8E4A23-19AE-4A55-ADB1-FA8057E96DA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63069" y="4964261"/>
            <a:ext cx="239396" cy="25228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687384" y="2814812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F8E37837-9422-401B-BF80-7FEAFE060616}"/>
              </a:ext>
            </a:extLst>
          </p:cNvPr>
          <p:cNvSpPr txBox="1"/>
          <p:nvPr/>
        </p:nvSpPr>
        <p:spPr>
          <a:xfrm>
            <a:off x="9053085" y="1229998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012E04-9FCB-475E-A8C7-646F0278AD69}"/>
              </a:ext>
            </a:extLst>
          </p:cNvPr>
          <p:cNvGrpSpPr/>
          <p:nvPr/>
        </p:nvGrpSpPr>
        <p:grpSpPr>
          <a:xfrm rot="10800000">
            <a:off x="11166172" y="1250941"/>
            <a:ext cx="225020" cy="248092"/>
            <a:chOff x="5929066" y="2881509"/>
            <a:chExt cx="272580" cy="27258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C812F7-ACFB-4EE6-AB92-F7C50BAA631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4" name="Graphic 123" descr="Caret Down with solid fill">
              <a:extLst>
                <a:ext uri="{FF2B5EF4-FFF2-40B4-BE49-F238E27FC236}">
                  <a16:creationId xmlns:a16="http://schemas.microsoft.com/office/drawing/2014/main" id="{177674A1-913D-4C18-A640-5658045E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BE99AB8-D759-4518-864B-5351178A9E6B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7390" t="164" r="9353" b="3414"/>
          <a:stretch/>
        </p:blipFill>
        <p:spPr>
          <a:xfrm>
            <a:off x="9124314" y="1582991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8" name="Flowchart: Alternate Process 127">
            <a:extLst>
              <a:ext uri="{FF2B5EF4-FFF2-40B4-BE49-F238E27FC236}">
                <a16:creationId xmlns:a16="http://schemas.microsoft.com/office/drawing/2014/main" id="{77FA4DFA-A5E1-485C-8447-15E3597A6536}"/>
              </a:ext>
            </a:extLst>
          </p:cNvPr>
          <p:cNvSpPr/>
          <p:nvPr/>
        </p:nvSpPr>
        <p:spPr>
          <a:xfrm>
            <a:off x="10495382" y="1305928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8D51594-B7D4-4D68-A8AF-7818231BDC5D}"/>
              </a:ext>
            </a:extLst>
          </p:cNvPr>
          <p:cNvSpPr txBox="1"/>
          <p:nvPr/>
        </p:nvSpPr>
        <p:spPr>
          <a:xfrm>
            <a:off x="9027212" y="238392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min</a:t>
            </a:r>
          </a:p>
        </p:txBody>
      </p:sp>
      <p:pic>
        <p:nvPicPr>
          <p:cNvPr id="153" name="Graphic 152" descr="Badge Cross with solid fill">
            <a:extLst>
              <a:ext uri="{FF2B5EF4-FFF2-40B4-BE49-F238E27FC236}">
                <a16:creationId xmlns:a16="http://schemas.microsoft.com/office/drawing/2014/main" id="{209D8EAE-BD6D-49A3-A3FB-C5D5EF26402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432548" y="1250547"/>
            <a:ext cx="269389" cy="269389"/>
          </a:xfrm>
          <a:prstGeom prst="rect">
            <a:avLst/>
          </a:prstGeom>
        </p:spPr>
      </p:pic>
      <p:pic>
        <p:nvPicPr>
          <p:cNvPr id="161" name="Graphic 160" descr="Hamburger Menu Icon with solid fill">
            <a:extLst>
              <a:ext uri="{FF2B5EF4-FFF2-40B4-BE49-F238E27FC236}">
                <a16:creationId xmlns:a16="http://schemas.microsoft.com/office/drawing/2014/main" id="{98B00A29-D104-4C0B-ADA7-920E139152B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43013" y="1998256"/>
            <a:ext cx="239396" cy="252286"/>
          </a:xfrm>
          <a:prstGeom prst="rect">
            <a:avLst/>
          </a:prstGeom>
        </p:spPr>
      </p:pic>
      <p:grpSp>
        <p:nvGrpSpPr>
          <p:cNvPr id="144" name="Graphic 86" descr="Badge outline">
            <a:extLst>
              <a:ext uri="{FF2B5EF4-FFF2-40B4-BE49-F238E27FC236}">
                <a16:creationId xmlns:a16="http://schemas.microsoft.com/office/drawing/2014/main" id="{6962E553-EFDD-4FC4-963E-61315BBEB4ED}"/>
              </a:ext>
            </a:extLst>
          </p:cNvPr>
          <p:cNvGrpSpPr/>
          <p:nvPr/>
        </p:nvGrpSpPr>
        <p:grpSpPr>
          <a:xfrm>
            <a:off x="8758590" y="2882498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8598AE6-E212-43C7-ACC8-4C7C3A973013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91FC6DD-589E-4C08-BD89-48E6B2CFA59A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7" name="Flowchart: Terminator 146">
            <a:extLst>
              <a:ext uri="{FF2B5EF4-FFF2-40B4-BE49-F238E27FC236}">
                <a16:creationId xmlns:a16="http://schemas.microsoft.com/office/drawing/2014/main" id="{D62CEEBC-7E81-4177-94B0-E13F1851D06B}"/>
              </a:ext>
            </a:extLst>
          </p:cNvPr>
          <p:cNvSpPr/>
          <p:nvPr/>
        </p:nvSpPr>
        <p:spPr>
          <a:xfrm>
            <a:off x="9965442" y="0"/>
            <a:ext cx="1928992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Edit the Route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72F66C77-D654-4952-B7D5-9A84950470B4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A8C5885-D6D7-479A-A192-687C8DF765FB}"/>
              </a:ext>
            </a:extLst>
          </p:cNvPr>
          <p:cNvSpPr/>
          <p:nvPr/>
        </p:nvSpPr>
        <p:spPr>
          <a:xfrm>
            <a:off x="2957495" y="2598987"/>
            <a:ext cx="836739" cy="1217820"/>
          </a:xfrm>
          <a:custGeom>
            <a:avLst/>
            <a:gdLst>
              <a:gd name="connsiteX0" fmla="*/ 1583859 w 1583859"/>
              <a:gd name="connsiteY0" fmla="*/ 112761 h 1348956"/>
              <a:gd name="connsiteX1" fmla="*/ 820379 w 1583859"/>
              <a:gd name="connsiteY1" fmla="*/ 112761 h 1348956"/>
              <a:gd name="connsiteX2" fmla="*/ 944667 w 1583859"/>
              <a:gd name="connsiteY2" fmla="*/ 1284614 h 1348956"/>
              <a:gd name="connsiteX3" fmla="*/ 101288 w 1583859"/>
              <a:gd name="connsiteY3" fmla="*/ 1204715 h 1348956"/>
              <a:gd name="connsiteX4" fmla="*/ 3634 w 1583859"/>
              <a:gd name="connsiteY4" fmla="*/ 1195837 h 1348956"/>
              <a:gd name="connsiteX5" fmla="*/ 30267 w 1583859"/>
              <a:gd name="connsiteY5" fmla="*/ 1195837 h 1348956"/>
              <a:gd name="connsiteX0" fmla="*/ 1583859 w 1747922"/>
              <a:gd name="connsiteY0" fmla="*/ 124006 h 1361463"/>
              <a:gd name="connsiteX1" fmla="*/ 1734779 w 1747922"/>
              <a:gd name="connsiteY1" fmla="*/ 106250 h 1361463"/>
              <a:gd name="connsiteX2" fmla="*/ 944667 w 1747922"/>
              <a:gd name="connsiteY2" fmla="*/ 1295859 h 1361463"/>
              <a:gd name="connsiteX3" fmla="*/ 101288 w 1747922"/>
              <a:gd name="connsiteY3" fmla="*/ 1215960 h 1361463"/>
              <a:gd name="connsiteX4" fmla="*/ 3634 w 1747922"/>
              <a:gd name="connsiteY4" fmla="*/ 1207082 h 1361463"/>
              <a:gd name="connsiteX5" fmla="*/ 30267 w 1747922"/>
              <a:gd name="connsiteY5" fmla="*/ 1207082 h 1361463"/>
              <a:gd name="connsiteX0" fmla="*/ 740480 w 1736283"/>
              <a:gd name="connsiteY0" fmla="*/ 207525 h 1320695"/>
              <a:gd name="connsiteX1" fmla="*/ 1734779 w 1736283"/>
              <a:gd name="connsiteY1" fmla="*/ 65482 h 1320695"/>
              <a:gd name="connsiteX2" fmla="*/ 944667 w 1736283"/>
              <a:gd name="connsiteY2" fmla="*/ 1255091 h 1320695"/>
              <a:gd name="connsiteX3" fmla="*/ 101288 w 1736283"/>
              <a:gd name="connsiteY3" fmla="*/ 1175192 h 1320695"/>
              <a:gd name="connsiteX4" fmla="*/ 3634 w 1736283"/>
              <a:gd name="connsiteY4" fmla="*/ 1166314 h 1320695"/>
              <a:gd name="connsiteX5" fmla="*/ 30267 w 1736283"/>
              <a:gd name="connsiteY5" fmla="*/ 1166314 h 1320695"/>
              <a:gd name="connsiteX0" fmla="*/ 740480 w 1736283"/>
              <a:gd name="connsiteY0" fmla="*/ 193606 h 1306776"/>
              <a:gd name="connsiteX1" fmla="*/ 1734779 w 1736283"/>
              <a:gd name="connsiteY1" fmla="*/ 51563 h 1306776"/>
              <a:gd name="connsiteX2" fmla="*/ 944667 w 1736283"/>
              <a:gd name="connsiteY2" fmla="*/ 1241172 h 1306776"/>
              <a:gd name="connsiteX3" fmla="*/ 101288 w 1736283"/>
              <a:gd name="connsiteY3" fmla="*/ 1161273 h 1306776"/>
              <a:gd name="connsiteX4" fmla="*/ 3634 w 1736283"/>
              <a:gd name="connsiteY4" fmla="*/ 1152395 h 1306776"/>
              <a:gd name="connsiteX5" fmla="*/ 30267 w 1736283"/>
              <a:gd name="connsiteY5" fmla="*/ 1152395 h 1306776"/>
              <a:gd name="connsiteX0" fmla="*/ 740480 w 1576934"/>
              <a:gd name="connsiteY0" fmla="*/ 170254 h 1281532"/>
              <a:gd name="connsiteX1" fmla="*/ 1574981 w 1576934"/>
              <a:gd name="connsiteY1" fmla="*/ 54844 h 1281532"/>
              <a:gd name="connsiteX2" fmla="*/ 944667 w 1576934"/>
              <a:gd name="connsiteY2" fmla="*/ 1217820 h 1281532"/>
              <a:gd name="connsiteX3" fmla="*/ 101288 w 1576934"/>
              <a:gd name="connsiteY3" fmla="*/ 1137921 h 1281532"/>
              <a:gd name="connsiteX4" fmla="*/ 3634 w 1576934"/>
              <a:gd name="connsiteY4" fmla="*/ 1129043 h 1281532"/>
              <a:gd name="connsiteX5" fmla="*/ 30267 w 1576934"/>
              <a:gd name="connsiteY5" fmla="*/ 1129043 h 1281532"/>
              <a:gd name="connsiteX0" fmla="*/ 736846 w 1573300"/>
              <a:gd name="connsiteY0" fmla="*/ 170254 h 1281532"/>
              <a:gd name="connsiteX1" fmla="*/ 1571347 w 1573300"/>
              <a:gd name="connsiteY1" fmla="*/ 54844 h 1281532"/>
              <a:gd name="connsiteX2" fmla="*/ 941033 w 1573300"/>
              <a:gd name="connsiteY2" fmla="*/ 1217820 h 1281532"/>
              <a:gd name="connsiteX3" fmla="*/ 97654 w 1573300"/>
              <a:gd name="connsiteY3" fmla="*/ 1137921 h 1281532"/>
              <a:gd name="connsiteX4" fmla="*/ 0 w 1573300"/>
              <a:gd name="connsiteY4" fmla="*/ 1129043 h 1281532"/>
              <a:gd name="connsiteX0" fmla="*/ 639192 w 1475646"/>
              <a:gd name="connsiteY0" fmla="*/ 170254 h 1281532"/>
              <a:gd name="connsiteX1" fmla="*/ 1473693 w 1475646"/>
              <a:gd name="connsiteY1" fmla="*/ 54844 h 1281532"/>
              <a:gd name="connsiteX2" fmla="*/ 843379 w 1475646"/>
              <a:gd name="connsiteY2" fmla="*/ 1217820 h 1281532"/>
              <a:gd name="connsiteX3" fmla="*/ 0 w 1475646"/>
              <a:gd name="connsiteY3" fmla="*/ 1137921 h 1281532"/>
              <a:gd name="connsiteX0" fmla="*/ 285 w 836739"/>
              <a:gd name="connsiteY0" fmla="*/ 170254 h 1217820"/>
              <a:gd name="connsiteX1" fmla="*/ 834786 w 836739"/>
              <a:gd name="connsiteY1" fmla="*/ 54844 h 1217820"/>
              <a:gd name="connsiteX2" fmla="*/ 204472 w 836739"/>
              <a:gd name="connsiteY2" fmla="*/ 1217820 h 121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6739" h="1217820">
                <a:moveTo>
                  <a:pt x="285" y="170254"/>
                </a:moveTo>
                <a:cubicBezTo>
                  <a:pt x="-17471" y="179131"/>
                  <a:pt x="800755" y="-119750"/>
                  <a:pt x="834786" y="54844"/>
                </a:cubicBezTo>
                <a:cubicBezTo>
                  <a:pt x="868817" y="229438"/>
                  <a:pt x="450088" y="1037307"/>
                  <a:pt x="204472" y="1217820"/>
                </a:cubicBezTo>
              </a:path>
            </a:pathLst>
          </a:custGeom>
          <a:noFill/>
          <a:ln w="57150">
            <a:solidFill>
              <a:srgbClr val="6F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93F0E054-2C89-4D6E-8F3F-C7AACFADF9C9}"/>
              </a:ext>
            </a:extLst>
          </p:cNvPr>
          <p:cNvSpPr/>
          <p:nvPr/>
        </p:nvSpPr>
        <p:spPr>
          <a:xfrm>
            <a:off x="3065348" y="2305522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81428A98-A9D2-4A23-8B9A-7C34244F2E0E}"/>
              </a:ext>
            </a:extLst>
          </p:cNvPr>
          <p:cNvSpPr/>
          <p:nvPr/>
        </p:nvSpPr>
        <p:spPr>
          <a:xfrm>
            <a:off x="3504831" y="3276361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450m</a:t>
            </a:r>
          </a:p>
        </p:txBody>
      </p:sp>
    </p:spTree>
    <p:extLst>
      <p:ext uri="{BB962C8B-B14F-4D97-AF65-F5344CB8AC3E}">
        <p14:creationId xmlns:p14="http://schemas.microsoft.com/office/powerpoint/2010/main" val="21783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41870" y="344175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40773" y="843394"/>
            <a:ext cx="3492328" cy="5736536"/>
            <a:chOff x="8468050" y="847179"/>
            <a:chExt cx="3472503" cy="57441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408" y="847179"/>
              <a:ext cx="3455145" cy="5744194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52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05773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88F02DE-6CAD-4FFB-A001-13E77191C02D}"/>
              </a:ext>
            </a:extLst>
          </p:cNvPr>
          <p:cNvCxnSpPr>
            <a:cxnSpLocks/>
          </p:cNvCxnSpPr>
          <p:nvPr/>
        </p:nvCxnSpPr>
        <p:spPr>
          <a:xfrm>
            <a:off x="8694093" y="5794441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3C9409FC-3474-4DD4-9EBA-2F9D89C2BB0D}"/>
              </a:ext>
            </a:extLst>
          </p:cNvPr>
          <p:cNvSpPr/>
          <p:nvPr/>
        </p:nvSpPr>
        <p:spPr>
          <a:xfrm>
            <a:off x="5618243" y="4119239"/>
            <a:ext cx="2514644" cy="1031925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Feel free to create a new route for your friends/ family! Just tap the bottom right            icon !</a:t>
            </a:r>
          </a:p>
        </p:txBody>
      </p:sp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795606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pic>
        <p:nvPicPr>
          <p:cNvPr id="130" name="Graphic 129" descr="Marker with solid fill">
            <a:extLst>
              <a:ext uri="{FF2B5EF4-FFF2-40B4-BE49-F238E27FC236}">
                <a16:creationId xmlns:a16="http://schemas.microsoft.com/office/drawing/2014/main" id="{6F7578E1-E2B0-4861-9482-557D269AED0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531384" y="2157089"/>
            <a:ext cx="568737" cy="568737"/>
          </a:xfrm>
          <a:prstGeom prst="rect">
            <a:avLst/>
          </a:prstGeom>
        </p:spPr>
      </p:pic>
      <p:pic>
        <p:nvPicPr>
          <p:cNvPr id="131" name="Graphic 130" descr="Marker with solid fill">
            <a:extLst>
              <a:ext uri="{FF2B5EF4-FFF2-40B4-BE49-F238E27FC236}">
                <a16:creationId xmlns:a16="http://schemas.microsoft.com/office/drawing/2014/main" id="{9E7E815A-6501-4A01-9D6F-ABFC6137202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655533" y="2157089"/>
            <a:ext cx="568737" cy="568737"/>
          </a:xfrm>
          <a:prstGeom prst="rect">
            <a:avLst/>
          </a:prstGeom>
        </p:spPr>
      </p:pic>
      <p:pic>
        <p:nvPicPr>
          <p:cNvPr id="132" name="Graphic 131" descr="Marker with solid fill">
            <a:extLst>
              <a:ext uri="{FF2B5EF4-FFF2-40B4-BE49-F238E27FC236}">
                <a16:creationId xmlns:a16="http://schemas.microsoft.com/office/drawing/2014/main" id="{73130D28-0E45-4B09-9BB8-93751237A7B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97933" y="3394209"/>
            <a:ext cx="568737" cy="568737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E63129F-F629-4272-A5CB-8BFE25059530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35" name="Graphic 134" descr="Flag with solid fill">
              <a:extLst>
                <a:ext uri="{FF2B5EF4-FFF2-40B4-BE49-F238E27FC236}">
                  <a16:creationId xmlns:a16="http://schemas.microsoft.com/office/drawing/2014/main" id="{A2F8A282-0727-4C8A-A3D9-DB0BBA6D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9895516-3F14-458F-917B-73C58E51DA15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37" name="Graphic 136" descr="Flag with solid fill">
            <a:extLst>
              <a:ext uri="{FF2B5EF4-FFF2-40B4-BE49-F238E27FC236}">
                <a16:creationId xmlns:a16="http://schemas.microsoft.com/office/drawing/2014/main" id="{9AEF1693-F3FD-4558-895D-E9D5A425206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38" name="Graphic 87" descr="Badge 3 outline">
            <a:extLst>
              <a:ext uri="{FF2B5EF4-FFF2-40B4-BE49-F238E27FC236}">
                <a16:creationId xmlns:a16="http://schemas.microsoft.com/office/drawing/2014/main" id="{7C4C7DB4-7A33-48BE-837D-BD0A7DB7AFD6}"/>
              </a:ext>
            </a:extLst>
          </p:cNvPr>
          <p:cNvGrpSpPr/>
          <p:nvPr/>
        </p:nvGrpSpPr>
        <p:grpSpPr>
          <a:xfrm>
            <a:off x="8779502" y="4401408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EF17F7A-05A8-4B3A-921A-5FF45D9C6DEB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2925-E345-4B79-B24E-68269189F635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9" name="Picture 8" descr="A picture containing text, ceiling, indoor, shelf&#10;&#10;Description automatically generated">
            <a:extLst>
              <a:ext uri="{FF2B5EF4-FFF2-40B4-BE49-F238E27FC236}">
                <a16:creationId xmlns:a16="http://schemas.microsoft.com/office/drawing/2014/main" id="{ED77AFDA-D05E-4F24-9343-52CFE3695DC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9129808" y="4648318"/>
            <a:ext cx="2037633" cy="78108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827331C-2B1E-4213-BB61-6CFEA0BA12EB}"/>
              </a:ext>
            </a:extLst>
          </p:cNvPr>
          <p:cNvSpPr txBox="1"/>
          <p:nvPr/>
        </p:nvSpPr>
        <p:spPr>
          <a:xfrm>
            <a:off x="9095805" y="433827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Coffee Shop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699708" y="4309684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aphic 75" descr="Badge 1 outline">
            <a:extLst>
              <a:ext uri="{FF2B5EF4-FFF2-40B4-BE49-F238E27FC236}">
                <a16:creationId xmlns:a16="http://schemas.microsoft.com/office/drawing/2014/main" id="{C9611DEE-BD8F-4105-B426-A0556750933F}"/>
              </a:ext>
            </a:extLst>
          </p:cNvPr>
          <p:cNvGrpSpPr/>
          <p:nvPr/>
        </p:nvGrpSpPr>
        <p:grpSpPr>
          <a:xfrm>
            <a:off x="8768094" y="1271268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ABCB30A-974F-4EAA-8ADC-75F1BD19036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6A3CE-4F5D-48CB-8CA4-0353EC47DD3A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7F39BEF-BD3F-4979-B546-237D24CCA5C9}"/>
              </a:ext>
            </a:extLst>
          </p:cNvPr>
          <p:cNvGrpSpPr/>
          <p:nvPr/>
        </p:nvGrpSpPr>
        <p:grpSpPr>
          <a:xfrm rot="10800000">
            <a:off x="11165301" y="2892435"/>
            <a:ext cx="225020" cy="248092"/>
            <a:chOff x="5929066" y="2881509"/>
            <a:chExt cx="272580" cy="27258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F4832BB-F6F8-4971-B329-0DE6526F047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9" name="Graphic 118" descr="Caret Down with solid fill">
              <a:extLst>
                <a:ext uri="{FF2B5EF4-FFF2-40B4-BE49-F238E27FC236}">
                  <a16:creationId xmlns:a16="http://schemas.microsoft.com/office/drawing/2014/main" id="{51E805C1-1CD4-4D95-B6E5-73AA08DD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6D6F268-B857-4DC5-A761-741C09F78A2E}"/>
              </a:ext>
            </a:extLst>
          </p:cNvPr>
          <p:cNvSpPr txBox="1"/>
          <p:nvPr/>
        </p:nvSpPr>
        <p:spPr>
          <a:xfrm>
            <a:off x="9039536" y="2828555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pic>
        <p:nvPicPr>
          <p:cNvPr id="125" name="Picture 124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E6B4177C-0776-4554-9560-EEE1835543D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638" y="3196664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06999-AEF0-4853-851D-0E4307D0D654}"/>
              </a:ext>
            </a:extLst>
          </p:cNvPr>
          <p:cNvSpPr txBox="1"/>
          <p:nvPr/>
        </p:nvSpPr>
        <p:spPr>
          <a:xfrm>
            <a:off x="9048057" y="389399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min</a:t>
            </a:r>
          </a:p>
        </p:txBody>
      </p:sp>
      <p:sp>
        <p:nvSpPr>
          <p:cNvPr id="127" name="Flowchart: Alternate Process 126">
            <a:extLst>
              <a:ext uri="{FF2B5EF4-FFF2-40B4-BE49-F238E27FC236}">
                <a16:creationId xmlns:a16="http://schemas.microsoft.com/office/drawing/2014/main" id="{DB0D5AC0-4521-4F63-87EF-1210083A28FD}"/>
              </a:ext>
            </a:extLst>
          </p:cNvPr>
          <p:cNvSpPr/>
          <p:nvPr/>
        </p:nvSpPr>
        <p:spPr>
          <a:xfrm>
            <a:off x="10505760" y="2910165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0" name="Graphic 149" descr="Badge Cross with solid fill">
            <a:extLst>
              <a:ext uri="{FF2B5EF4-FFF2-40B4-BE49-F238E27FC236}">
                <a16:creationId xmlns:a16="http://schemas.microsoft.com/office/drawing/2014/main" id="{E386575B-4B44-4689-A34A-9C3529799FF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425344" y="2885277"/>
            <a:ext cx="269389" cy="269389"/>
          </a:xfrm>
          <a:prstGeom prst="rect">
            <a:avLst/>
          </a:prstGeom>
        </p:spPr>
      </p:pic>
      <p:pic>
        <p:nvPicPr>
          <p:cNvPr id="151" name="Graphic 150" descr="Hamburger Menu Icon with solid fill">
            <a:extLst>
              <a:ext uri="{FF2B5EF4-FFF2-40B4-BE49-F238E27FC236}">
                <a16:creationId xmlns:a16="http://schemas.microsoft.com/office/drawing/2014/main" id="{495E0F6B-1EF2-4D63-87F8-600EBEBF4F6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71747" y="3463661"/>
            <a:ext cx="239396" cy="252286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0892D533-AA60-48E1-AFEF-C583D61CF92B}"/>
              </a:ext>
            </a:extLst>
          </p:cNvPr>
          <p:cNvSpPr txBox="1"/>
          <p:nvPr/>
        </p:nvSpPr>
        <p:spPr>
          <a:xfrm>
            <a:off x="8998653" y="5431576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$12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min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4BABB0C-07A2-4DFD-B96D-48B47C1A8613}"/>
              </a:ext>
            </a:extLst>
          </p:cNvPr>
          <p:cNvGrpSpPr/>
          <p:nvPr/>
        </p:nvGrpSpPr>
        <p:grpSpPr>
          <a:xfrm rot="10800000">
            <a:off x="11163168" y="4322425"/>
            <a:ext cx="225020" cy="248092"/>
            <a:chOff x="5929066" y="2881509"/>
            <a:chExt cx="272580" cy="27258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E6FFE48-7D73-4045-980C-B4C181E3A7A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Down with solid fill">
              <a:extLst>
                <a:ext uri="{FF2B5EF4-FFF2-40B4-BE49-F238E27FC236}">
                  <a16:creationId xmlns:a16="http://schemas.microsoft.com/office/drawing/2014/main" id="{1DE6BA81-90A4-4C4F-A523-A32FBB44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58" name="Flowchart: Alternate Process 157">
            <a:extLst>
              <a:ext uri="{FF2B5EF4-FFF2-40B4-BE49-F238E27FC236}">
                <a16:creationId xmlns:a16="http://schemas.microsoft.com/office/drawing/2014/main" id="{60E628D0-8095-495F-97DF-B3A5AF8863A3}"/>
              </a:ext>
            </a:extLst>
          </p:cNvPr>
          <p:cNvSpPr/>
          <p:nvPr/>
        </p:nvSpPr>
        <p:spPr>
          <a:xfrm>
            <a:off x="10316014" y="4380204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60" name="Graphic 159" descr="Badge Cross with solid fill">
            <a:extLst>
              <a:ext uri="{FF2B5EF4-FFF2-40B4-BE49-F238E27FC236}">
                <a16:creationId xmlns:a16="http://schemas.microsoft.com/office/drawing/2014/main" id="{9C817EFC-418B-4C6A-A2E7-E8681423CEF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420666" y="4313153"/>
            <a:ext cx="269389" cy="269389"/>
          </a:xfrm>
          <a:prstGeom prst="rect">
            <a:avLst/>
          </a:prstGeom>
        </p:spPr>
      </p:pic>
      <p:pic>
        <p:nvPicPr>
          <p:cNvPr id="162" name="Graphic 161" descr="Hamburger Menu Icon with solid fill">
            <a:extLst>
              <a:ext uri="{FF2B5EF4-FFF2-40B4-BE49-F238E27FC236}">
                <a16:creationId xmlns:a16="http://schemas.microsoft.com/office/drawing/2014/main" id="{6F8E4A23-19AE-4A55-ADB1-FA8057E96DA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63069" y="4964261"/>
            <a:ext cx="239396" cy="25228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687384" y="2814812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F8E37837-9422-401B-BF80-7FEAFE060616}"/>
              </a:ext>
            </a:extLst>
          </p:cNvPr>
          <p:cNvSpPr txBox="1"/>
          <p:nvPr/>
        </p:nvSpPr>
        <p:spPr>
          <a:xfrm>
            <a:off x="9053085" y="1229998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012E04-9FCB-475E-A8C7-646F0278AD69}"/>
              </a:ext>
            </a:extLst>
          </p:cNvPr>
          <p:cNvGrpSpPr/>
          <p:nvPr/>
        </p:nvGrpSpPr>
        <p:grpSpPr>
          <a:xfrm rot="10800000">
            <a:off x="11166172" y="1250941"/>
            <a:ext cx="225020" cy="248092"/>
            <a:chOff x="5929066" y="2881509"/>
            <a:chExt cx="272580" cy="27258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C812F7-ACFB-4EE6-AB92-F7C50BAA631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4" name="Graphic 123" descr="Caret Down with solid fill">
              <a:extLst>
                <a:ext uri="{FF2B5EF4-FFF2-40B4-BE49-F238E27FC236}">
                  <a16:creationId xmlns:a16="http://schemas.microsoft.com/office/drawing/2014/main" id="{177674A1-913D-4C18-A640-5658045E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BE99AB8-D759-4518-864B-5351178A9E6B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7390" t="164" r="9353" b="3414"/>
          <a:stretch/>
        </p:blipFill>
        <p:spPr>
          <a:xfrm>
            <a:off x="9124314" y="1582991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8" name="Flowchart: Alternate Process 127">
            <a:extLst>
              <a:ext uri="{FF2B5EF4-FFF2-40B4-BE49-F238E27FC236}">
                <a16:creationId xmlns:a16="http://schemas.microsoft.com/office/drawing/2014/main" id="{77FA4DFA-A5E1-485C-8447-15E3597A6536}"/>
              </a:ext>
            </a:extLst>
          </p:cNvPr>
          <p:cNvSpPr/>
          <p:nvPr/>
        </p:nvSpPr>
        <p:spPr>
          <a:xfrm>
            <a:off x="10495382" y="1305928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8D51594-B7D4-4D68-A8AF-7818231BDC5D}"/>
              </a:ext>
            </a:extLst>
          </p:cNvPr>
          <p:cNvSpPr txBox="1"/>
          <p:nvPr/>
        </p:nvSpPr>
        <p:spPr>
          <a:xfrm>
            <a:off x="9027212" y="238392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min</a:t>
            </a:r>
          </a:p>
        </p:txBody>
      </p:sp>
      <p:pic>
        <p:nvPicPr>
          <p:cNvPr id="153" name="Graphic 152" descr="Badge Cross with solid fill">
            <a:extLst>
              <a:ext uri="{FF2B5EF4-FFF2-40B4-BE49-F238E27FC236}">
                <a16:creationId xmlns:a16="http://schemas.microsoft.com/office/drawing/2014/main" id="{209D8EAE-BD6D-49A3-A3FB-C5D5EF26402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432548" y="1250547"/>
            <a:ext cx="269389" cy="269389"/>
          </a:xfrm>
          <a:prstGeom prst="rect">
            <a:avLst/>
          </a:prstGeom>
        </p:spPr>
      </p:pic>
      <p:pic>
        <p:nvPicPr>
          <p:cNvPr id="161" name="Graphic 160" descr="Hamburger Menu Icon with solid fill">
            <a:extLst>
              <a:ext uri="{FF2B5EF4-FFF2-40B4-BE49-F238E27FC236}">
                <a16:creationId xmlns:a16="http://schemas.microsoft.com/office/drawing/2014/main" id="{98B00A29-D104-4C0B-ADA7-920E139152B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43013" y="1998256"/>
            <a:ext cx="239396" cy="252286"/>
          </a:xfrm>
          <a:prstGeom prst="rect">
            <a:avLst/>
          </a:prstGeom>
        </p:spPr>
      </p:pic>
      <p:grpSp>
        <p:nvGrpSpPr>
          <p:cNvPr id="144" name="Graphic 86" descr="Badge outline">
            <a:extLst>
              <a:ext uri="{FF2B5EF4-FFF2-40B4-BE49-F238E27FC236}">
                <a16:creationId xmlns:a16="http://schemas.microsoft.com/office/drawing/2014/main" id="{6962E553-EFDD-4FC4-963E-61315BBEB4ED}"/>
              </a:ext>
            </a:extLst>
          </p:cNvPr>
          <p:cNvGrpSpPr/>
          <p:nvPr/>
        </p:nvGrpSpPr>
        <p:grpSpPr>
          <a:xfrm>
            <a:off x="8758590" y="2882498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8598AE6-E212-43C7-ACC8-4C7C3A973013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91FC6DD-589E-4C08-BD89-48E6B2CFA59A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7" name="Flowchart: Terminator 146">
            <a:extLst>
              <a:ext uri="{FF2B5EF4-FFF2-40B4-BE49-F238E27FC236}">
                <a16:creationId xmlns:a16="http://schemas.microsoft.com/office/drawing/2014/main" id="{D62CEEBC-7E81-4177-94B0-E13F1851D06B}"/>
              </a:ext>
            </a:extLst>
          </p:cNvPr>
          <p:cNvSpPr/>
          <p:nvPr/>
        </p:nvSpPr>
        <p:spPr>
          <a:xfrm>
            <a:off x="7627222" y="0"/>
            <a:ext cx="4267212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another route (for multiple users)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24B21EDF-85FC-4B27-8EF1-58F824420DA7}"/>
              </a:ext>
            </a:extLst>
          </p:cNvPr>
          <p:cNvSpPr/>
          <p:nvPr/>
        </p:nvSpPr>
        <p:spPr>
          <a:xfrm>
            <a:off x="2957495" y="2598987"/>
            <a:ext cx="836739" cy="1217820"/>
          </a:xfrm>
          <a:custGeom>
            <a:avLst/>
            <a:gdLst>
              <a:gd name="connsiteX0" fmla="*/ 1583859 w 1583859"/>
              <a:gd name="connsiteY0" fmla="*/ 112761 h 1348956"/>
              <a:gd name="connsiteX1" fmla="*/ 820379 w 1583859"/>
              <a:gd name="connsiteY1" fmla="*/ 112761 h 1348956"/>
              <a:gd name="connsiteX2" fmla="*/ 944667 w 1583859"/>
              <a:gd name="connsiteY2" fmla="*/ 1284614 h 1348956"/>
              <a:gd name="connsiteX3" fmla="*/ 101288 w 1583859"/>
              <a:gd name="connsiteY3" fmla="*/ 1204715 h 1348956"/>
              <a:gd name="connsiteX4" fmla="*/ 3634 w 1583859"/>
              <a:gd name="connsiteY4" fmla="*/ 1195837 h 1348956"/>
              <a:gd name="connsiteX5" fmla="*/ 30267 w 1583859"/>
              <a:gd name="connsiteY5" fmla="*/ 1195837 h 1348956"/>
              <a:gd name="connsiteX0" fmla="*/ 1583859 w 1747922"/>
              <a:gd name="connsiteY0" fmla="*/ 124006 h 1361463"/>
              <a:gd name="connsiteX1" fmla="*/ 1734779 w 1747922"/>
              <a:gd name="connsiteY1" fmla="*/ 106250 h 1361463"/>
              <a:gd name="connsiteX2" fmla="*/ 944667 w 1747922"/>
              <a:gd name="connsiteY2" fmla="*/ 1295859 h 1361463"/>
              <a:gd name="connsiteX3" fmla="*/ 101288 w 1747922"/>
              <a:gd name="connsiteY3" fmla="*/ 1215960 h 1361463"/>
              <a:gd name="connsiteX4" fmla="*/ 3634 w 1747922"/>
              <a:gd name="connsiteY4" fmla="*/ 1207082 h 1361463"/>
              <a:gd name="connsiteX5" fmla="*/ 30267 w 1747922"/>
              <a:gd name="connsiteY5" fmla="*/ 1207082 h 1361463"/>
              <a:gd name="connsiteX0" fmla="*/ 740480 w 1736283"/>
              <a:gd name="connsiteY0" fmla="*/ 207525 h 1320695"/>
              <a:gd name="connsiteX1" fmla="*/ 1734779 w 1736283"/>
              <a:gd name="connsiteY1" fmla="*/ 65482 h 1320695"/>
              <a:gd name="connsiteX2" fmla="*/ 944667 w 1736283"/>
              <a:gd name="connsiteY2" fmla="*/ 1255091 h 1320695"/>
              <a:gd name="connsiteX3" fmla="*/ 101288 w 1736283"/>
              <a:gd name="connsiteY3" fmla="*/ 1175192 h 1320695"/>
              <a:gd name="connsiteX4" fmla="*/ 3634 w 1736283"/>
              <a:gd name="connsiteY4" fmla="*/ 1166314 h 1320695"/>
              <a:gd name="connsiteX5" fmla="*/ 30267 w 1736283"/>
              <a:gd name="connsiteY5" fmla="*/ 1166314 h 1320695"/>
              <a:gd name="connsiteX0" fmla="*/ 740480 w 1736283"/>
              <a:gd name="connsiteY0" fmla="*/ 193606 h 1306776"/>
              <a:gd name="connsiteX1" fmla="*/ 1734779 w 1736283"/>
              <a:gd name="connsiteY1" fmla="*/ 51563 h 1306776"/>
              <a:gd name="connsiteX2" fmla="*/ 944667 w 1736283"/>
              <a:gd name="connsiteY2" fmla="*/ 1241172 h 1306776"/>
              <a:gd name="connsiteX3" fmla="*/ 101288 w 1736283"/>
              <a:gd name="connsiteY3" fmla="*/ 1161273 h 1306776"/>
              <a:gd name="connsiteX4" fmla="*/ 3634 w 1736283"/>
              <a:gd name="connsiteY4" fmla="*/ 1152395 h 1306776"/>
              <a:gd name="connsiteX5" fmla="*/ 30267 w 1736283"/>
              <a:gd name="connsiteY5" fmla="*/ 1152395 h 1306776"/>
              <a:gd name="connsiteX0" fmla="*/ 740480 w 1576934"/>
              <a:gd name="connsiteY0" fmla="*/ 170254 h 1281532"/>
              <a:gd name="connsiteX1" fmla="*/ 1574981 w 1576934"/>
              <a:gd name="connsiteY1" fmla="*/ 54844 h 1281532"/>
              <a:gd name="connsiteX2" fmla="*/ 944667 w 1576934"/>
              <a:gd name="connsiteY2" fmla="*/ 1217820 h 1281532"/>
              <a:gd name="connsiteX3" fmla="*/ 101288 w 1576934"/>
              <a:gd name="connsiteY3" fmla="*/ 1137921 h 1281532"/>
              <a:gd name="connsiteX4" fmla="*/ 3634 w 1576934"/>
              <a:gd name="connsiteY4" fmla="*/ 1129043 h 1281532"/>
              <a:gd name="connsiteX5" fmla="*/ 30267 w 1576934"/>
              <a:gd name="connsiteY5" fmla="*/ 1129043 h 1281532"/>
              <a:gd name="connsiteX0" fmla="*/ 736846 w 1573300"/>
              <a:gd name="connsiteY0" fmla="*/ 170254 h 1281532"/>
              <a:gd name="connsiteX1" fmla="*/ 1571347 w 1573300"/>
              <a:gd name="connsiteY1" fmla="*/ 54844 h 1281532"/>
              <a:gd name="connsiteX2" fmla="*/ 941033 w 1573300"/>
              <a:gd name="connsiteY2" fmla="*/ 1217820 h 1281532"/>
              <a:gd name="connsiteX3" fmla="*/ 97654 w 1573300"/>
              <a:gd name="connsiteY3" fmla="*/ 1137921 h 1281532"/>
              <a:gd name="connsiteX4" fmla="*/ 0 w 1573300"/>
              <a:gd name="connsiteY4" fmla="*/ 1129043 h 1281532"/>
              <a:gd name="connsiteX0" fmla="*/ 639192 w 1475646"/>
              <a:gd name="connsiteY0" fmla="*/ 170254 h 1281532"/>
              <a:gd name="connsiteX1" fmla="*/ 1473693 w 1475646"/>
              <a:gd name="connsiteY1" fmla="*/ 54844 h 1281532"/>
              <a:gd name="connsiteX2" fmla="*/ 843379 w 1475646"/>
              <a:gd name="connsiteY2" fmla="*/ 1217820 h 1281532"/>
              <a:gd name="connsiteX3" fmla="*/ 0 w 1475646"/>
              <a:gd name="connsiteY3" fmla="*/ 1137921 h 1281532"/>
              <a:gd name="connsiteX0" fmla="*/ 285 w 836739"/>
              <a:gd name="connsiteY0" fmla="*/ 170254 h 1217820"/>
              <a:gd name="connsiteX1" fmla="*/ 834786 w 836739"/>
              <a:gd name="connsiteY1" fmla="*/ 54844 h 1217820"/>
              <a:gd name="connsiteX2" fmla="*/ 204472 w 836739"/>
              <a:gd name="connsiteY2" fmla="*/ 1217820 h 121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6739" h="1217820">
                <a:moveTo>
                  <a:pt x="285" y="170254"/>
                </a:moveTo>
                <a:cubicBezTo>
                  <a:pt x="-17471" y="179131"/>
                  <a:pt x="800755" y="-119750"/>
                  <a:pt x="834786" y="54844"/>
                </a:cubicBezTo>
                <a:cubicBezTo>
                  <a:pt x="868817" y="229438"/>
                  <a:pt x="450088" y="1037307"/>
                  <a:pt x="204472" y="1217820"/>
                </a:cubicBezTo>
              </a:path>
            </a:pathLst>
          </a:custGeom>
          <a:noFill/>
          <a:ln w="57150">
            <a:solidFill>
              <a:srgbClr val="6F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3" name="Graphic 13" descr="Badge Follow outline">
            <a:extLst>
              <a:ext uri="{FF2B5EF4-FFF2-40B4-BE49-F238E27FC236}">
                <a16:creationId xmlns:a16="http://schemas.microsoft.com/office/drawing/2014/main" id="{C3D405BD-0ED4-4F57-BD39-5866AE9B1D2E}"/>
              </a:ext>
            </a:extLst>
          </p:cNvPr>
          <p:cNvGrpSpPr/>
          <p:nvPr/>
        </p:nvGrpSpPr>
        <p:grpSpPr>
          <a:xfrm rot="5400000">
            <a:off x="6965232" y="4825617"/>
            <a:ext cx="210633" cy="215854"/>
            <a:chOff x="8881997" y="6346183"/>
            <a:chExt cx="210633" cy="215854"/>
          </a:xfrm>
          <a:solidFill>
            <a:srgbClr val="000000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75A4B45-58BA-4343-BD8E-60A3C2EE5DCC}"/>
                </a:ext>
              </a:extLst>
            </p:cNvPr>
            <p:cNvSpPr/>
            <p:nvPr/>
          </p:nvSpPr>
          <p:spPr>
            <a:xfrm>
              <a:off x="8881997" y="6346183"/>
              <a:ext cx="210633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989364-677D-4AE8-A58E-2775A1DCCBB0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CC88AB15-97CF-4FC6-B773-4B277D640A7D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pic>
        <p:nvPicPr>
          <p:cNvPr id="108" name="Graphic 107" descr="Right pointing backhand index with solid fill">
            <a:extLst>
              <a:ext uri="{FF2B5EF4-FFF2-40B4-BE49-F238E27FC236}">
                <a16:creationId xmlns:a16="http://schemas.microsoft.com/office/drawing/2014/main" id="{A6D896D8-2818-4C34-81CB-6C5196A0FC9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 rot="16200000">
            <a:off x="8802197" y="6365337"/>
            <a:ext cx="682887" cy="682887"/>
          </a:xfrm>
          <a:prstGeom prst="rect">
            <a:avLst/>
          </a:prstGeom>
        </p:spPr>
      </p:pic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A6669069-F51C-47F9-944C-9D40B256A0B8}"/>
              </a:ext>
            </a:extLst>
          </p:cNvPr>
          <p:cNvSpPr/>
          <p:nvPr/>
        </p:nvSpPr>
        <p:spPr>
          <a:xfrm>
            <a:off x="3065348" y="2305522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3EFCAD2-2284-4319-B513-4DC88028E56D}"/>
              </a:ext>
            </a:extLst>
          </p:cNvPr>
          <p:cNvSpPr/>
          <p:nvPr/>
        </p:nvSpPr>
        <p:spPr>
          <a:xfrm>
            <a:off x="3504831" y="3276361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450m</a:t>
            </a:r>
          </a:p>
        </p:txBody>
      </p:sp>
    </p:spTree>
    <p:extLst>
      <p:ext uri="{BB962C8B-B14F-4D97-AF65-F5344CB8AC3E}">
        <p14:creationId xmlns:p14="http://schemas.microsoft.com/office/powerpoint/2010/main" val="2369178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41870" y="344175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40773" y="843394"/>
            <a:ext cx="3492328" cy="5736536"/>
            <a:chOff x="8468050" y="847179"/>
            <a:chExt cx="3472503" cy="57441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408" y="847179"/>
              <a:ext cx="3455145" cy="5744194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476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05773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88F02DE-6CAD-4FFB-A001-13E77191C02D}"/>
              </a:ext>
            </a:extLst>
          </p:cNvPr>
          <p:cNvCxnSpPr>
            <a:cxnSpLocks/>
          </p:cNvCxnSpPr>
          <p:nvPr/>
        </p:nvCxnSpPr>
        <p:spPr>
          <a:xfrm>
            <a:off x="8694093" y="5794441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3C9409FC-3474-4DD4-9EBA-2F9D89C2BB0D}"/>
              </a:ext>
            </a:extLst>
          </p:cNvPr>
          <p:cNvSpPr/>
          <p:nvPr/>
        </p:nvSpPr>
        <p:spPr>
          <a:xfrm>
            <a:off x="5618243" y="4119239"/>
            <a:ext cx="2514644" cy="1031925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Feel free to create a new route for your friends/ family! Just tap the bottom right            icon !</a:t>
            </a:r>
            <a:endParaRPr lang="en-GB" sz="1800" dirty="0">
              <a:solidFill>
                <a:schemeClr val="tx1"/>
              </a:solidFill>
              <a:latin typeface="Aldhabi" panose="01000000000000000000" pitchFamily="2" charset="-78"/>
              <a:ea typeface="Tahoma" panose="020B0604030504040204" pitchFamily="34" charset="0"/>
              <a:cs typeface="Aldhabi" panose="01000000000000000000" pitchFamily="2" charset="-78"/>
            </a:endParaRPr>
          </a:p>
        </p:txBody>
      </p:sp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795606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pic>
        <p:nvPicPr>
          <p:cNvPr id="130" name="Graphic 129" descr="Marker with solid fill">
            <a:extLst>
              <a:ext uri="{FF2B5EF4-FFF2-40B4-BE49-F238E27FC236}">
                <a16:creationId xmlns:a16="http://schemas.microsoft.com/office/drawing/2014/main" id="{6F7578E1-E2B0-4861-9482-557D269AED0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531384" y="2157089"/>
            <a:ext cx="568737" cy="568737"/>
          </a:xfrm>
          <a:prstGeom prst="rect">
            <a:avLst/>
          </a:prstGeom>
        </p:spPr>
      </p:pic>
      <p:pic>
        <p:nvPicPr>
          <p:cNvPr id="131" name="Graphic 130" descr="Marker with solid fill">
            <a:extLst>
              <a:ext uri="{FF2B5EF4-FFF2-40B4-BE49-F238E27FC236}">
                <a16:creationId xmlns:a16="http://schemas.microsoft.com/office/drawing/2014/main" id="{9E7E815A-6501-4A01-9D6F-ABFC6137202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655533" y="2157089"/>
            <a:ext cx="568737" cy="568737"/>
          </a:xfrm>
          <a:prstGeom prst="rect">
            <a:avLst/>
          </a:prstGeom>
        </p:spPr>
      </p:pic>
      <p:pic>
        <p:nvPicPr>
          <p:cNvPr id="132" name="Graphic 131" descr="Marker with solid fill">
            <a:extLst>
              <a:ext uri="{FF2B5EF4-FFF2-40B4-BE49-F238E27FC236}">
                <a16:creationId xmlns:a16="http://schemas.microsoft.com/office/drawing/2014/main" id="{73130D28-0E45-4B09-9BB8-93751237A7B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897933" y="3394209"/>
            <a:ext cx="568737" cy="568737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E63129F-F629-4272-A5CB-8BFE25059530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35" name="Graphic 134" descr="Flag with solid fill">
              <a:extLst>
                <a:ext uri="{FF2B5EF4-FFF2-40B4-BE49-F238E27FC236}">
                  <a16:creationId xmlns:a16="http://schemas.microsoft.com/office/drawing/2014/main" id="{A2F8A282-0727-4C8A-A3D9-DB0BBA6D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9895516-3F14-458F-917B-73C58E51DA15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37" name="Graphic 136" descr="Flag with solid fill">
            <a:extLst>
              <a:ext uri="{FF2B5EF4-FFF2-40B4-BE49-F238E27FC236}">
                <a16:creationId xmlns:a16="http://schemas.microsoft.com/office/drawing/2014/main" id="{9AEF1693-F3FD-4558-895D-E9D5A425206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38" name="Graphic 87" descr="Badge 3 outline">
            <a:extLst>
              <a:ext uri="{FF2B5EF4-FFF2-40B4-BE49-F238E27FC236}">
                <a16:creationId xmlns:a16="http://schemas.microsoft.com/office/drawing/2014/main" id="{7C4C7DB4-7A33-48BE-837D-BD0A7DB7AFD6}"/>
              </a:ext>
            </a:extLst>
          </p:cNvPr>
          <p:cNvGrpSpPr/>
          <p:nvPr/>
        </p:nvGrpSpPr>
        <p:grpSpPr>
          <a:xfrm>
            <a:off x="8779502" y="4401408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EF17F7A-05A8-4B3A-921A-5FF45D9C6DEB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2925-E345-4B79-B24E-68269189F635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9" name="Picture 8" descr="A picture containing text, ceiling, indoor, shelf&#10;&#10;Description automatically generated">
            <a:extLst>
              <a:ext uri="{FF2B5EF4-FFF2-40B4-BE49-F238E27FC236}">
                <a16:creationId xmlns:a16="http://schemas.microsoft.com/office/drawing/2014/main" id="{ED77AFDA-D05E-4F24-9343-52CFE3695DC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9129808" y="4648318"/>
            <a:ext cx="2037633" cy="78108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827331C-2B1E-4213-BB61-6CFEA0BA12EB}"/>
              </a:ext>
            </a:extLst>
          </p:cNvPr>
          <p:cNvSpPr txBox="1"/>
          <p:nvPr/>
        </p:nvSpPr>
        <p:spPr>
          <a:xfrm>
            <a:off x="9095805" y="433827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Coffee Shop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699708" y="4309684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aphic 75" descr="Badge 1 outline">
            <a:extLst>
              <a:ext uri="{FF2B5EF4-FFF2-40B4-BE49-F238E27FC236}">
                <a16:creationId xmlns:a16="http://schemas.microsoft.com/office/drawing/2014/main" id="{C9611DEE-BD8F-4105-B426-A0556750933F}"/>
              </a:ext>
            </a:extLst>
          </p:cNvPr>
          <p:cNvGrpSpPr/>
          <p:nvPr/>
        </p:nvGrpSpPr>
        <p:grpSpPr>
          <a:xfrm>
            <a:off x="8768094" y="1271268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ABCB30A-974F-4EAA-8ADC-75F1BD19036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6A3CE-4F5D-48CB-8CA4-0353EC47DD3A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7F39BEF-BD3F-4979-B546-237D24CCA5C9}"/>
              </a:ext>
            </a:extLst>
          </p:cNvPr>
          <p:cNvGrpSpPr/>
          <p:nvPr/>
        </p:nvGrpSpPr>
        <p:grpSpPr>
          <a:xfrm rot="10800000">
            <a:off x="11165301" y="2892435"/>
            <a:ext cx="225020" cy="248092"/>
            <a:chOff x="5929066" y="2881509"/>
            <a:chExt cx="272580" cy="27258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F4832BB-F6F8-4971-B329-0DE6526F047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9" name="Graphic 118" descr="Caret Down with solid fill">
              <a:extLst>
                <a:ext uri="{FF2B5EF4-FFF2-40B4-BE49-F238E27FC236}">
                  <a16:creationId xmlns:a16="http://schemas.microsoft.com/office/drawing/2014/main" id="{51E805C1-1CD4-4D95-B6E5-73AA08DD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6D6F268-B857-4DC5-A761-741C09F78A2E}"/>
              </a:ext>
            </a:extLst>
          </p:cNvPr>
          <p:cNvSpPr txBox="1"/>
          <p:nvPr/>
        </p:nvSpPr>
        <p:spPr>
          <a:xfrm>
            <a:off x="9039536" y="2828555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pic>
        <p:nvPicPr>
          <p:cNvPr id="125" name="Picture 124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E6B4177C-0776-4554-9560-EEE1835543D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638" y="3196664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06999-AEF0-4853-851D-0E4307D0D654}"/>
              </a:ext>
            </a:extLst>
          </p:cNvPr>
          <p:cNvSpPr txBox="1"/>
          <p:nvPr/>
        </p:nvSpPr>
        <p:spPr>
          <a:xfrm>
            <a:off x="9048057" y="389399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min</a:t>
            </a:r>
          </a:p>
        </p:txBody>
      </p:sp>
      <p:sp>
        <p:nvSpPr>
          <p:cNvPr id="127" name="Flowchart: Alternate Process 126">
            <a:extLst>
              <a:ext uri="{FF2B5EF4-FFF2-40B4-BE49-F238E27FC236}">
                <a16:creationId xmlns:a16="http://schemas.microsoft.com/office/drawing/2014/main" id="{DB0D5AC0-4521-4F63-87EF-1210083A28FD}"/>
              </a:ext>
            </a:extLst>
          </p:cNvPr>
          <p:cNvSpPr/>
          <p:nvPr/>
        </p:nvSpPr>
        <p:spPr>
          <a:xfrm>
            <a:off x="10505760" y="2910165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0" name="Graphic 149" descr="Badge Cross with solid fill">
            <a:extLst>
              <a:ext uri="{FF2B5EF4-FFF2-40B4-BE49-F238E27FC236}">
                <a16:creationId xmlns:a16="http://schemas.microsoft.com/office/drawing/2014/main" id="{E386575B-4B44-4689-A34A-9C3529799FF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425344" y="2885277"/>
            <a:ext cx="269389" cy="269389"/>
          </a:xfrm>
          <a:prstGeom prst="rect">
            <a:avLst/>
          </a:prstGeom>
        </p:spPr>
      </p:pic>
      <p:pic>
        <p:nvPicPr>
          <p:cNvPr id="151" name="Graphic 150" descr="Hamburger Menu Icon with solid fill">
            <a:extLst>
              <a:ext uri="{FF2B5EF4-FFF2-40B4-BE49-F238E27FC236}">
                <a16:creationId xmlns:a16="http://schemas.microsoft.com/office/drawing/2014/main" id="{495E0F6B-1EF2-4D63-87F8-600EBEBF4F6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71747" y="3463661"/>
            <a:ext cx="239396" cy="252286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0892D533-AA60-48E1-AFEF-C583D61CF92B}"/>
              </a:ext>
            </a:extLst>
          </p:cNvPr>
          <p:cNvSpPr txBox="1"/>
          <p:nvPr/>
        </p:nvSpPr>
        <p:spPr>
          <a:xfrm>
            <a:off x="8998653" y="5431576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$12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min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4BABB0C-07A2-4DFD-B96D-48B47C1A8613}"/>
              </a:ext>
            </a:extLst>
          </p:cNvPr>
          <p:cNvGrpSpPr/>
          <p:nvPr/>
        </p:nvGrpSpPr>
        <p:grpSpPr>
          <a:xfrm rot="10800000">
            <a:off x="11163168" y="4322425"/>
            <a:ext cx="225020" cy="248092"/>
            <a:chOff x="5929066" y="2881509"/>
            <a:chExt cx="272580" cy="27258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E6FFE48-7D73-4045-980C-B4C181E3A7A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Down with solid fill">
              <a:extLst>
                <a:ext uri="{FF2B5EF4-FFF2-40B4-BE49-F238E27FC236}">
                  <a16:creationId xmlns:a16="http://schemas.microsoft.com/office/drawing/2014/main" id="{1DE6BA81-90A4-4C4F-A523-A32FBB44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58" name="Flowchart: Alternate Process 157">
            <a:extLst>
              <a:ext uri="{FF2B5EF4-FFF2-40B4-BE49-F238E27FC236}">
                <a16:creationId xmlns:a16="http://schemas.microsoft.com/office/drawing/2014/main" id="{60E628D0-8095-495F-97DF-B3A5AF8863A3}"/>
              </a:ext>
            </a:extLst>
          </p:cNvPr>
          <p:cNvSpPr/>
          <p:nvPr/>
        </p:nvSpPr>
        <p:spPr>
          <a:xfrm>
            <a:off x="10316014" y="4380204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60" name="Graphic 159" descr="Badge Cross with solid fill">
            <a:extLst>
              <a:ext uri="{FF2B5EF4-FFF2-40B4-BE49-F238E27FC236}">
                <a16:creationId xmlns:a16="http://schemas.microsoft.com/office/drawing/2014/main" id="{9C817EFC-418B-4C6A-A2E7-E8681423CEF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420666" y="4313153"/>
            <a:ext cx="269389" cy="269389"/>
          </a:xfrm>
          <a:prstGeom prst="rect">
            <a:avLst/>
          </a:prstGeom>
        </p:spPr>
      </p:pic>
      <p:pic>
        <p:nvPicPr>
          <p:cNvPr id="162" name="Graphic 161" descr="Hamburger Menu Icon with solid fill">
            <a:extLst>
              <a:ext uri="{FF2B5EF4-FFF2-40B4-BE49-F238E27FC236}">
                <a16:creationId xmlns:a16="http://schemas.microsoft.com/office/drawing/2014/main" id="{6F8E4A23-19AE-4A55-ADB1-FA8057E96DA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63069" y="4964261"/>
            <a:ext cx="239396" cy="25228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687384" y="2814812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F8E37837-9422-401B-BF80-7FEAFE060616}"/>
              </a:ext>
            </a:extLst>
          </p:cNvPr>
          <p:cNvSpPr txBox="1"/>
          <p:nvPr/>
        </p:nvSpPr>
        <p:spPr>
          <a:xfrm>
            <a:off x="9053085" y="1229998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012E04-9FCB-475E-A8C7-646F0278AD69}"/>
              </a:ext>
            </a:extLst>
          </p:cNvPr>
          <p:cNvGrpSpPr/>
          <p:nvPr/>
        </p:nvGrpSpPr>
        <p:grpSpPr>
          <a:xfrm rot="10800000">
            <a:off x="11166172" y="1250941"/>
            <a:ext cx="225020" cy="248092"/>
            <a:chOff x="5929066" y="2881509"/>
            <a:chExt cx="272580" cy="27258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C812F7-ACFB-4EE6-AB92-F7C50BAA631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4" name="Graphic 123" descr="Caret Down with solid fill">
              <a:extLst>
                <a:ext uri="{FF2B5EF4-FFF2-40B4-BE49-F238E27FC236}">
                  <a16:creationId xmlns:a16="http://schemas.microsoft.com/office/drawing/2014/main" id="{177674A1-913D-4C18-A640-5658045E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BE99AB8-D759-4518-864B-5351178A9E6B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7390" t="164" r="9353" b="3414"/>
          <a:stretch/>
        </p:blipFill>
        <p:spPr>
          <a:xfrm>
            <a:off x="9124314" y="1582991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8" name="Flowchart: Alternate Process 127">
            <a:extLst>
              <a:ext uri="{FF2B5EF4-FFF2-40B4-BE49-F238E27FC236}">
                <a16:creationId xmlns:a16="http://schemas.microsoft.com/office/drawing/2014/main" id="{77FA4DFA-A5E1-485C-8447-15E3597A6536}"/>
              </a:ext>
            </a:extLst>
          </p:cNvPr>
          <p:cNvSpPr/>
          <p:nvPr/>
        </p:nvSpPr>
        <p:spPr>
          <a:xfrm>
            <a:off x="10495382" y="1305928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8D51594-B7D4-4D68-A8AF-7818231BDC5D}"/>
              </a:ext>
            </a:extLst>
          </p:cNvPr>
          <p:cNvSpPr txBox="1"/>
          <p:nvPr/>
        </p:nvSpPr>
        <p:spPr>
          <a:xfrm>
            <a:off x="9027212" y="238392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min</a:t>
            </a:r>
          </a:p>
        </p:txBody>
      </p:sp>
      <p:pic>
        <p:nvPicPr>
          <p:cNvPr id="153" name="Graphic 152" descr="Badge Cross with solid fill">
            <a:extLst>
              <a:ext uri="{FF2B5EF4-FFF2-40B4-BE49-F238E27FC236}">
                <a16:creationId xmlns:a16="http://schemas.microsoft.com/office/drawing/2014/main" id="{209D8EAE-BD6D-49A3-A3FB-C5D5EF26402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432548" y="1250547"/>
            <a:ext cx="269389" cy="269389"/>
          </a:xfrm>
          <a:prstGeom prst="rect">
            <a:avLst/>
          </a:prstGeom>
        </p:spPr>
      </p:pic>
      <p:pic>
        <p:nvPicPr>
          <p:cNvPr id="161" name="Graphic 160" descr="Hamburger Menu Icon with solid fill">
            <a:extLst>
              <a:ext uri="{FF2B5EF4-FFF2-40B4-BE49-F238E27FC236}">
                <a16:creationId xmlns:a16="http://schemas.microsoft.com/office/drawing/2014/main" id="{98B00A29-D104-4C0B-ADA7-920E139152B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43013" y="1998256"/>
            <a:ext cx="239396" cy="252286"/>
          </a:xfrm>
          <a:prstGeom prst="rect">
            <a:avLst/>
          </a:prstGeom>
        </p:spPr>
      </p:pic>
      <p:grpSp>
        <p:nvGrpSpPr>
          <p:cNvPr id="144" name="Graphic 86" descr="Badge outline">
            <a:extLst>
              <a:ext uri="{FF2B5EF4-FFF2-40B4-BE49-F238E27FC236}">
                <a16:creationId xmlns:a16="http://schemas.microsoft.com/office/drawing/2014/main" id="{6962E553-EFDD-4FC4-963E-61315BBEB4ED}"/>
              </a:ext>
            </a:extLst>
          </p:cNvPr>
          <p:cNvGrpSpPr/>
          <p:nvPr/>
        </p:nvGrpSpPr>
        <p:grpSpPr>
          <a:xfrm>
            <a:off x="8758590" y="2882498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8598AE6-E212-43C7-ACC8-4C7C3A973013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91FC6DD-589E-4C08-BD89-48E6B2CFA59A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7" name="Flowchart: Terminator 146">
            <a:extLst>
              <a:ext uri="{FF2B5EF4-FFF2-40B4-BE49-F238E27FC236}">
                <a16:creationId xmlns:a16="http://schemas.microsoft.com/office/drawing/2014/main" id="{D62CEEBC-7E81-4177-94B0-E13F1851D06B}"/>
              </a:ext>
            </a:extLst>
          </p:cNvPr>
          <p:cNvSpPr/>
          <p:nvPr/>
        </p:nvSpPr>
        <p:spPr>
          <a:xfrm>
            <a:off x="7627222" y="0"/>
            <a:ext cx="4267212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another route (for multiple users)</a:t>
            </a:r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24B21EDF-85FC-4B27-8EF1-58F824420DA7}"/>
              </a:ext>
            </a:extLst>
          </p:cNvPr>
          <p:cNvSpPr/>
          <p:nvPr/>
        </p:nvSpPr>
        <p:spPr>
          <a:xfrm>
            <a:off x="2957495" y="2598987"/>
            <a:ext cx="836739" cy="1217820"/>
          </a:xfrm>
          <a:custGeom>
            <a:avLst/>
            <a:gdLst>
              <a:gd name="connsiteX0" fmla="*/ 1583859 w 1583859"/>
              <a:gd name="connsiteY0" fmla="*/ 112761 h 1348956"/>
              <a:gd name="connsiteX1" fmla="*/ 820379 w 1583859"/>
              <a:gd name="connsiteY1" fmla="*/ 112761 h 1348956"/>
              <a:gd name="connsiteX2" fmla="*/ 944667 w 1583859"/>
              <a:gd name="connsiteY2" fmla="*/ 1284614 h 1348956"/>
              <a:gd name="connsiteX3" fmla="*/ 101288 w 1583859"/>
              <a:gd name="connsiteY3" fmla="*/ 1204715 h 1348956"/>
              <a:gd name="connsiteX4" fmla="*/ 3634 w 1583859"/>
              <a:gd name="connsiteY4" fmla="*/ 1195837 h 1348956"/>
              <a:gd name="connsiteX5" fmla="*/ 30267 w 1583859"/>
              <a:gd name="connsiteY5" fmla="*/ 1195837 h 1348956"/>
              <a:gd name="connsiteX0" fmla="*/ 1583859 w 1747922"/>
              <a:gd name="connsiteY0" fmla="*/ 124006 h 1361463"/>
              <a:gd name="connsiteX1" fmla="*/ 1734779 w 1747922"/>
              <a:gd name="connsiteY1" fmla="*/ 106250 h 1361463"/>
              <a:gd name="connsiteX2" fmla="*/ 944667 w 1747922"/>
              <a:gd name="connsiteY2" fmla="*/ 1295859 h 1361463"/>
              <a:gd name="connsiteX3" fmla="*/ 101288 w 1747922"/>
              <a:gd name="connsiteY3" fmla="*/ 1215960 h 1361463"/>
              <a:gd name="connsiteX4" fmla="*/ 3634 w 1747922"/>
              <a:gd name="connsiteY4" fmla="*/ 1207082 h 1361463"/>
              <a:gd name="connsiteX5" fmla="*/ 30267 w 1747922"/>
              <a:gd name="connsiteY5" fmla="*/ 1207082 h 1361463"/>
              <a:gd name="connsiteX0" fmla="*/ 740480 w 1736283"/>
              <a:gd name="connsiteY0" fmla="*/ 207525 h 1320695"/>
              <a:gd name="connsiteX1" fmla="*/ 1734779 w 1736283"/>
              <a:gd name="connsiteY1" fmla="*/ 65482 h 1320695"/>
              <a:gd name="connsiteX2" fmla="*/ 944667 w 1736283"/>
              <a:gd name="connsiteY2" fmla="*/ 1255091 h 1320695"/>
              <a:gd name="connsiteX3" fmla="*/ 101288 w 1736283"/>
              <a:gd name="connsiteY3" fmla="*/ 1175192 h 1320695"/>
              <a:gd name="connsiteX4" fmla="*/ 3634 w 1736283"/>
              <a:gd name="connsiteY4" fmla="*/ 1166314 h 1320695"/>
              <a:gd name="connsiteX5" fmla="*/ 30267 w 1736283"/>
              <a:gd name="connsiteY5" fmla="*/ 1166314 h 1320695"/>
              <a:gd name="connsiteX0" fmla="*/ 740480 w 1736283"/>
              <a:gd name="connsiteY0" fmla="*/ 193606 h 1306776"/>
              <a:gd name="connsiteX1" fmla="*/ 1734779 w 1736283"/>
              <a:gd name="connsiteY1" fmla="*/ 51563 h 1306776"/>
              <a:gd name="connsiteX2" fmla="*/ 944667 w 1736283"/>
              <a:gd name="connsiteY2" fmla="*/ 1241172 h 1306776"/>
              <a:gd name="connsiteX3" fmla="*/ 101288 w 1736283"/>
              <a:gd name="connsiteY3" fmla="*/ 1161273 h 1306776"/>
              <a:gd name="connsiteX4" fmla="*/ 3634 w 1736283"/>
              <a:gd name="connsiteY4" fmla="*/ 1152395 h 1306776"/>
              <a:gd name="connsiteX5" fmla="*/ 30267 w 1736283"/>
              <a:gd name="connsiteY5" fmla="*/ 1152395 h 1306776"/>
              <a:gd name="connsiteX0" fmla="*/ 740480 w 1576934"/>
              <a:gd name="connsiteY0" fmla="*/ 170254 h 1281532"/>
              <a:gd name="connsiteX1" fmla="*/ 1574981 w 1576934"/>
              <a:gd name="connsiteY1" fmla="*/ 54844 h 1281532"/>
              <a:gd name="connsiteX2" fmla="*/ 944667 w 1576934"/>
              <a:gd name="connsiteY2" fmla="*/ 1217820 h 1281532"/>
              <a:gd name="connsiteX3" fmla="*/ 101288 w 1576934"/>
              <a:gd name="connsiteY3" fmla="*/ 1137921 h 1281532"/>
              <a:gd name="connsiteX4" fmla="*/ 3634 w 1576934"/>
              <a:gd name="connsiteY4" fmla="*/ 1129043 h 1281532"/>
              <a:gd name="connsiteX5" fmla="*/ 30267 w 1576934"/>
              <a:gd name="connsiteY5" fmla="*/ 1129043 h 1281532"/>
              <a:gd name="connsiteX0" fmla="*/ 736846 w 1573300"/>
              <a:gd name="connsiteY0" fmla="*/ 170254 h 1281532"/>
              <a:gd name="connsiteX1" fmla="*/ 1571347 w 1573300"/>
              <a:gd name="connsiteY1" fmla="*/ 54844 h 1281532"/>
              <a:gd name="connsiteX2" fmla="*/ 941033 w 1573300"/>
              <a:gd name="connsiteY2" fmla="*/ 1217820 h 1281532"/>
              <a:gd name="connsiteX3" fmla="*/ 97654 w 1573300"/>
              <a:gd name="connsiteY3" fmla="*/ 1137921 h 1281532"/>
              <a:gd name="connsiteX4" fmla="*/ 0 w 1573300"/>
              <a:gd name="connsiteY4" fmla="*/ 1129043 h 1281532"/>
              <a:gd name="connsiteX0" fmla="*/ 639192 w 1475646"/>
              <a:gd name="connsiteY0" fmla="*/ 170254 h 1281532"/>
              <a:gd name="connsiteX1" fmla="*/ 1473693 w 1475646"/>
              <a:gd name="connsiteY1" fmla="*/ 54844 h 1281532"/>
              <a:gd name="connsiteX2" fmla="*/ 843379 w 1475646"/>
              <a:gd name="connsiteY2" fmla="*/ 1217820 h 1281532"/>
              <a:gd name="connsiteX3" fmla="*/ 0 w 1475646"/>
              <a:gd name="connsiteY3" fmla="*/ 1137921 h 1281532"/>
              <a:gd name="connsiteX0" fmla="*/ 285 w 836739"/>
              <a:gd name="connsiteY0" fmla="*/ 170254 h 1217820"/>
              <a:gd name="connsiteX1" fmla="*/ 834786 w 836739"/>
              <a:gd name="connsiteY1" fmla="*/ 54844 h 1217820"/>
              <a:gd name="connsiteX2" fmla="*/ 204472 w 836739"/>
              <a:gd name="connsiteY2" fmla="*/ 1217820 h 121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6739" h="1217820">
                <a:moveTo>
                  <a:pt x="285" y="170254"/>
                </a:moveTo>
                <a:cubicBezTo>
                  <a:pt x="-17471" y="179131"/>
                  <a:pt x="800755" y="-119750"/>
                  <a:pt x="834786" y="54844"/>
                </a:cubicBezTo>
                <a:cubicBezTo>
                  <a:pt x="868817" y="229438"/>
                  <a:pt x="450088" y="1037307"/>
                  <a:pt x="204472" y="1217820"/>
                </a:cubicBezTo>
              </a:path>
            </a:pathLst>
          </a:custGeom>
          <a:noFill/>
          <a:ln w="57150">
            <a:solidFill>
              <a:srgbClr val="6F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3" name="Graphic 13" descr="Badge Follow outline">
            <a:extLst>
              <a:ext uri="{FF2B5EF4-FFF2-40B4-BE49-F238E27FC236}">
                <a16:creationId xmlns:a16="http://schemas.microsoft.com/office/drawing/2014/main" id="{C3D405BD-0ED4-4F57-BD39-5866AE9B1D2E}"/>
              </a:ext>
            </a:extLst>
          </p:cNvPr>
          <p:cNvGrpSpPr/>
          <p:nvPr/>
        </p:nvGrpSpPr>
        <p:grpSpPr>
          <a:xfrm rot="5400000">
            <a:off x="6965232" y="4825617"/>
            <a:ext cx="210633" cy="215854"/>
            <a:chOff x="8881997" y="6346183"/>
            <a:chExt cx="210633" cy="215854"/>
          </a:xfrm>
          <a:solidFill>
            <a:srgbClr val="000000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75A4B45-58BA-4343-BD8E-60A3C2EE5DCC}"/>
                </a:ext>
              </a:extLst>
            </p:cNvPr>
            <p:cNvSpPr/>
            <p:nvPr/>
          </p:nvSpPr>
          <p:spPr>
            <a:xfrm>
              <a:off x="8881997" y="6346183"/>
              <a:ext cx="210633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989364-677D-4AE8-A58E-2775A1DCCBB0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A26ABCB2-7E00-4D79-A24C-A6F5A9D0979D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D366744-DAB9-4CF4-A686-274FA6DDFC68}"/>
              </a:ext>
            </a:extLst>
          </p:cNvPr>
          <p:cNvSpPr/>
          <p:nvPr/>
        </p:nvSpPr>
        <p:spPr>
          <a:xfrm>
            <a:off x="0" y="848968"/>
            <a:ext cx="12192000" cy="6009032"/>
          </a:xfrm>
          <a:prstGeom prst="rect">
            <a:avLst/>
          </a:prstGeom>
          <a:solidFill>
            <a:schemeClr val="accent3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7DD8A37-1CA5-4182-84A7-4CA2E3EB3AC7}"/>
              </a:ext>
            </a:extLst>
          </p:cNvPr>
          <p:cNvGrpSpPr/>
          <p:nvPr/>
        </p:nvGrpSpPr>
        <p:grpSpPr>
          <a:xfrm>
            <a:off x="4830854" y="2356472"/>
            <a:ext cx="3899172" cy="1467661"/>
            <a:chOff x="4830854" y="2356472"/>
            <a:chExt cx="3899172" cy="1467661"/>
          </a:xfrm>
        </p:grpSpPr>
        <p:sp>
          <p:nvSpPr>
            <p:cNvPr id="109" name="Flowchart: Alternate Process 108">
              <a:extLst>
                <a:ext uri="{FF2B5EF4-FFF2-40B4-BE49-F238E27FC236}">
                  <a16:creationId xmlns:a16="http://schemas.microsoft.com/office/drawing/2014/main" id="{57CB2D58-A7C7-4D1F-8AA2-47B5FB71C28A}"/>
                </a:ext>
              </a:extLst>
            </p:cNvPr>
            <p:cNvSpPr/>
            <p:nvPr/>
          </p:nvSpPr>
          <p:spPr>
            <a:xfrm>
              <a:off x="4830854" y="2356472"/>
              <a:ext cx="3899172" cy="146766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0" name="Graphic 109" descr="Badge Cross with solid fill">
              <a:extLst>
                <a:ext uri="{FF2B5EF4-FFF2-40B4-BE49-F238E27FC236}">
                  <a16:creationId xmlns:a16="http://schemas.microsoft.com/office/drawing/2014/main" id="{91DC1874-E6BF-4F24-810B-C5438632C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8277936" y="2446345"/>
              <a:ext cx="310572" cy="310572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A89D133B-9EE0-4D05-BCC0-CF89EA6FC273}"/>
                </a:ext>
              </a:extLst>
            </p:cNvPr>
            <p:cNvSpPr txBox="1"/>
            <p:nvPr/>
          </p:nvSpPr>
          <p:spPr>
            <a:xfrm>
              <a:off x="5850576" y="2942586"/>
              <a:ext cx="1891679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tx1"/>
                  </a:solidFill>
                  <a:latin typeface="Abadi" panose="020B0604020104020204" pitchFamily="34" charset="0"/>
                </a:rPr>
                <a:t>Dad &amp; Mom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A68B259-D728-41C6-A6E6-480773AD92C3}"/>
                </a:ext>
              </a:extLst>
            </p:cNvPr>
            <p:cNvSpPr txBox="1"/>
            <p:nvPr/>
          </p:nvSpPr>
          <p:spPr>
            <a:xfrm>
              <a:off x="4947548" y="2560337"/>
              <a:ext cx="25512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Please name the new route:</a:t>
              </a:r>
            </a:p>
          </p:txBody>
        </p:sp>
        <p:sp>
          <p:nvSpPr>
            <p:cNvPr id="114" name="Flowchart: Alternate Process 113">
              <a:extLst>
                <a:ext uri="{FF2B5EF4-FFF2-40B4-BE49-F238E27FC236}">
                  <a16:creationId xmlns:a16="http://schemas.microsoft.com/office/drawing/2014/main" id="{7526DC68-FFFC-4B64-832D-2A2DEB2D42EA}"/>
                </a:ext>
              </a:extLst>
            </p:cNvPr>
            <p:cNvSpPr/>
            <p:nvPr/>
          </p:nvSpPr>
          <p:spPr>
            <a:xfrm>
              <a:off x="6510527" y="3485803"/>
              <a:ext cx="840560" cy="234598"/>
            </a:xfrm>
            <a:prstGeom prst="flowChartAlternate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Confirm</a:t>
              </a:r>
            </a:p>
          </p:txBody>
        </p:sp>
        <p:sp>
          <p:nvSpPr>
            <p:cNvPr id="115" name="Flowchart: Alternate Process 114">
              <a:extLst>
                <a:ext uri="{FF2B5EF4-FFF2-40B4-BE49-F238E27FC236}">
                  <a16:creationId xmlns:a16="http://schemas.microsoft.com/office/drawing/2014/main" id="{D5952206-C131-4B6B-A994-5AB124232B33}"/>
                </a:ext>
              </a:extLst>
            </p:cNvPr>
            <p:cNvSpPr/>
            <p:nvPr/>
          </p:nvSpPr>
          <p:spPr>
            <a:xfrm>
              <a:off x="7691245" y="3485803"/>
              <a:ext cx="840560" cy="234598"/>
            </a:xfrm>
            <a:prstGeom prst="flowChartAlternateProcess">
              <a:avLst/>
            </a:prstGeom>
            <a:solidFill>
              <a:srgbClr val="F1B06B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Cancel</a:t>
              </a:r>
            </a:p>
          </p:txBody>
        </p:sp>
      </p:grpSp>
      <p:pic>
        <p:nvPicPr>
          <p:cNvPr id="116" name="Graphic 115" descr="Right pointing backhand index with solid fill">
            <a:extLst>
              <a:ext uri="{FF2B5EF4-FFF2-40B4-BE49-F238E27FC236}">
                <a16:creationId xmlns:a16="http://schemas.microsoft.com/office/drawing/2014/main" id="{D5D776DF-7CE5-4FE0-B712-961F0256766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 rot="16200000">
            <a:off x="6955259" y="3603102"/>
            <a:ext cx="682887" cy="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89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56813" y="347924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98F674B-B000-4644-B57F-97381F8FBBB2}"/>
              </a:ext>
            </a:extLst>
          </p:cNvPr>
          <p:cNvSpPr/>
          <p:nvPr/>
        </p:nvSpPr>
        <p:spPr>
          <a:xfrm>
            <a:off x="2257676" y="1471801"/>
            <a:ext cx="105394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Dad &amp; Mom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68050" y="847178"/>
            <a:ext cx="3472490" cy="5744187"/>
            <a:chOff x="8468050" y="847178"/>
            <a:chExt cx="3472490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455141" cy="5744187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0800000"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4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4651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DFEEAB-DD22-4745-85AF-BBDD5F81F345}"/>
              </a:ext>
            </a:extLst>
          </p:cNvPr>
          <p:cNvGrpSpPr/>
          <p:nvPr/>
        </p:nvGrpSpPr>
        <p:grpSpPr>
          <a:xfrm rot="10800000">
            <a:off x="11583089" y="1229162"/>
            <a:ext cx="272580" cy="272580"/>
            <a:chOff x="5929066" y="2881509"/>
            <a:chExt cx="272580" cy="27258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169926C-C136-462D-88DC-F703EC35A76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2" name="Graphic 81" descr="Caret Down with solid fill">
              <a:extLst>
                <a:ext uri="{FF2B5EF4-FFF2-40B4-BE49-F238E27FC236}">
                  <a16:creationId xmlns:a16="http://schemas.microsoft.com/office/drawing/2014/main" id="{22552A89-1236-4FF6-9D68-05EA26BA2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822240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grpSp>
        <p:nvGrpSpPr>
          <p:cNvPr id="104" name="Google Shape;8701;p65">
            <a:extLst>
              <a:ext uri="{FF2B5EF4-FFF2-40B4-BE49-F238E27FC236}">
                <a16:creationId xmlns:a16="http://schemas.microsoft.com/office/drawing/2014/main" id="{B14B6530-9F45-40C5-AC96-9D965B17F730}"/>
              </a:ext>
            </a:extLst>
          </p:cNvPr>
          <p:cNvGrpSpPr/>
          <p:nvPr/>
        </p:nvGrpSpPr>
        <p:grpSpPr>
          <a:xfrm>
            <a:off x="8760256" y="1223846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5" name="Google Shape;8702;p65">
              <a:extLst>
                <a:ext uri="{FF2B5EF4-FFF2-40B4-BE49-F238E27FC236}">
                  <a16:creationId xmlns:a16="http://schemas.microsoft.com/office/drawing/2014/main" id="{9019F0F1-4094-4E5D-9F1F-EE87208A04BD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703;p65">
              <a:extLst>
                <a:ext uri="{FF2B5EF4-FFF2-40B4-BE49-F238E27FC236}">
                  <a16:creationId xmlns:a16="http://schemas.microsoft.com/office/drawing/2014/main" id="{71752251-E4F4-499C-AB10-4689CB41260F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704;p65">
              <a:extLst>
                <a:ext uri="{FF2B5EF4-FFF2-40B4-BE49-F238E27FC236}">
                  <a16:creationId xmlns:a16="http://schemas.microsoft.com/office/drawing/2014/main" id="{B4F90BD7-1CD6-4D04-945A-660F2264F9F2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705;p65">
              <a:extLst>
                <a:ext uri="{FF2B5EF4-FFF2-40B4-BE49-F238E27FC236}">
                  <a16:creationId xmlns:a16="http://schemas.microsoft.com/office/drawing/2014/main" id="{5604EF60-A1FB-4CC0-87AB-725D11D80631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706;p65">
              <a:extLst>
                <a:ext uri="{FF2B5EF4-FFF2-40B4-BE49-F238E27FC236}">
                  <a16:creationId xmlns:a16="http://schemas.microsoft.com/office/drawing/2014/main" id="{6C48D748-AE67-461C-AB34-3FB2523DF674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CC3EA25E-B27E-4138-9169-1AA423C6E775}"/>
              </a:ext>
            </a:extLst>
          </p:cNvPr>
          <p:cNvSpPr txBox="1"/>
          <p:nvPr/>
        </p:nvSpPr>
        <p:spPr>
          <a:xfrm>
            <a:off x="9010086" y="1193174"/>
            <a:ext cx="139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Dad &amp; Mom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21FA13E-99BB-49DD-9037-38978CDBCB6A}"/>
              </a:ext>
            </a:extLst>
          </p:cNvPr>
          <p:cNvCxnSpPr/>
          <p:nvPr/>
        </p:nvCxnSpPr>
        <p:spPr>
          <a:xfrm>
            <a:off x="8720727" y="1528427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Graphic 84" descr="Miscellaneous with solid fill">
            <a:extLst>
              <a:ext uri="{FF2B5EF4-FFF2-40B4-BE49-F238E27FC236}">
                <a16:creationId xmlns:a16="http://schemas.microsoft.com/office/drawing/2014/main" id="{F6B575D4-94C5-4FDD-BAC2-7DCDF1E2CC6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298584" y="1235156"/>
            <a:ext cx="226580" cy="226580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5BD54853-E361-4FFB-B969-BC2CFA96596B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93" name="Graphic 92" descr="Flag with solid fill">
              <a:extLst>
                <a:ext uri="{FF2B5EF4-FFF2-40B4-BE49-F238E27FC236}">
                  <a16:creationId xmlns:a16="http://schemas.microsoft.com/office/drawing/2014/main" id="{040BC771-81B9-4A53-9C0D-8C7000FC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EB461B-ACBD-445B-AE51-31F81AE7DADF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3" name="Graphic 102" descr="Flag with solid fill">
            <a:extLst>
              <a:ext uri="{FF2B5EF4-FFF2-40B4-BE49-F238E27FC236}">
                <a16:creationId xmlns:a16="http://schemas.microsoft.com/office/drawing/2014/main" id="{7F747DA1-2E07-4D05-8D6E-5993B131F0D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12" name="Graphic 75" descr="Badge 1 outline">
            <a:extLst>
              <a:ext uri="{FF2B5EF4-FFF2-40B4-BE49-F238E27FC236}">
                <a16:creationId xmlns:a16="http://schemas.microsoft.com/office/drawing/2014/main" id="{05DBAC3C-26F1-43CF-B89E-F437B6704D9B}"/>
              </a:ext>
            </a:extLst>
          </p:cNvPr>
          <p:cNvGrpSpPr/>
          <p:nvPr/>
        </p:nvGrpSpPr>
        <p:grpSpPr>
          <a:xfrm>
            <a:off x="8792513" y="1596021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6B0224A-BB83-42B8-BDCF-AA98D88A18EB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D99CD69-014F-4B73-A684-23F61A70BD53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8C856BDD-693A-4F20-8C0C-B378B9C545A6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sp>
        <p:nvSpPr>
          <p:cNvPr id="123" name="Speech Bubble: Rectangle with Corners Rounded 122">
            <a:extLst>
              <a:ext uri="{FF2B5EF4-FFF2-40B4-BE49-F238E27FC236}">
                <a16:creationId xmlns:a16="http://schemas.microsoft.com/office/drawing/2014/main" id="{E7F6DF28-9A66-41DD-9749-DF358C3B911B}"/>
              </a:ext>
            </a:extLst>
          </p:cNvPr>
          <p:cNvSpPr/>
          <p:nvPr/>
        </p:nvSpPr>
        <p:spPr>
          <a:xfrm>
            <a:off x="5520719" y="4401408"/>
            <a:ext cx="2612168" cy="749756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Tap the locations on the map and add them to the new route you’ve created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2F5A5-B109-4374-8337-18305A64DA07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7313" r="12800" b="8710"/>
          <a:stretch/>
        </p:blipFill>
        <p:spPr>
          <a:xfrm>
            <a:off x="9214732" y="1878236"/>
            <a:ext cx="2073255" cy="8364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FAFD2A48-31B8-4723-84FA-811DAA4AE7C2}"/>
              </a:ext>
            </a:extLst>
          </p:cNvPr>
          <p:cNvSpPr txBox="1"/>
          <p:nvPr/>
        </p:nvSpPr>
        <p:spPr>
          <a:xfrm>
            <a:off x="9094104" y="2779274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$25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 min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C4315F5-E6FC-410D-AF46-6EEA801C4CFA}"/>
              </a:ext>
            </a:extLst>
          </p:cNvPr>
          <p:cNvSpPr txBox="1"/>
          <p:nvPr/>
        </p:nvSpPr>
        <p:spPr>
          <a:xfrm>
            <a:off x="9155764" y="1551423"/>
            <a:ext cx="1607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4D Cinema</a:t>
            </a:r>
          </a:p>
        </p:txBody>
      </p:sp>
      <p:pic>
        <p:nvPicPr>
          <p:cNvPr id="127" name="Graphic 126" descr="Marker with solid fill">
            <a:extLst>
              <a:ext uri="{FF2B5EF4-FFF2-40B4-BE49-F238E27FC236}">
                <a16:creationId xmlns:a16="http://schemas.microsoft.com/office/drawing/2014/main" id="{16347AD6-CCDA-418D-A88F-070A28CFA8F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428579" y="3210161"/>
            <a:ext cx="568737" cy="568737"/>
          </a:xfrm>
          <a:prstGeom prst="rect">
            <a:avLst/>
          </a:prstGeom>
        </p:spPr>
      </p:pic>
      <p:sp>
        <p:nvSpPr>
          <p:cNvPr id="128" name="Flowchart: Terminator 127">
            <a:extLst>
              <a:ext uri="{FF2B5EF4-FFF2-40B4-BE49-F238E27FC236}">
                <a16:creationId xmlns:a16="http://schemas.microsoft.com/office/drawing/2014/main" id="{71C4BA32-66B3-412F-A09B-2DF42C0C062D}"/>
              </a:ext>
            </a:extLst>
          </p:cNvPr>
          <p:cNvSpPr/>
          <p:nvPr/>
        </p:nvSpPr>
        <p:spPr>
          <a:xfrm>
            <a:off x="7627222" y="0"/>
            <a:ext cx="4267212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Create another route (for multiple users)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F7867F6-66AE-4737-92A6-8AECD0D65F42}"/>
              </a:ext>
            </a:extLst>
          </p:cNvPr>
          <p:cNvGrpSpPr/>
          <p:nvPr/>
        </p:nvGrpSpPr>
        <p:grpSpPr>
          <a:xfrm rot="10800000">
            <a:off x="11306576" y="1577410"/>
            <a:ext cx="225020" cy="248092"/>
            <a:chOff x="5929066" y="2881509"/>
            <a:chExt cx="272580" cy="27258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75537C0-B437-42B7-802B-5CD96549165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1" name="Graphic 130" descr="Caret Down with solid fill">
              <a:extLst>
                <a:ext uri="{FF2B5EF4-FFF2-40B4-BE49-F238E27FC236}">
                  <a16:creationId xmlns:a16="http://schemas.microsoft.com/office/drawing/2014/main" id="{A7ACB7AB-B882-447A-B6A2-C52F11A32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32" name="Flowchart: Alternate Process 131">
            <a:extLst>
              <a:ext uri="{FF2B5EF4-FFF2-40B4-BE49-F238E27FC236}">
                <a16:creationId xmlns:a16="http://schemas.microsoft.com/office/drawing/2014/main" id="{54D6AC60-FBB9-4A78-80CE-A77A6E6D275E}"/>
              </a:ext>
            </a:extLst>
          </p:cNvPr>
          <p:cNvSpPr/>
          <p:nvPr/>
        </p:nvSpPr>
        <p:spPr>
          <a:xfrm>
            <a:off x="10635786" y="1632397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3" name="Graphic 132" descr="Badge Cross with solid fill">
            <a:extLst>
              <a:ext uri="{FF2B5EF4-FFF2-40B4-BE49-F238E27FC236}">
                <a16:creationId xmlns:a16="http://schemas.microsoft.com/office/drawing/2014/main" id="{107AD676-B629-48BB-889F-153137A333C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1572952" y="1577016"/>
            <a:ext cx="269389" cy="269389"/>
          </a:xfrm>
          <a:prstGeom prst="rect">
            <a:avLst/>
          </a:prstGeom>
        </p:spPr>
      </p:pic>
      <p:pic>
        <p:nvPicPr>
          <p:cNvPr id="134" name="Graphic 133" descr="Hamburger Menu Icon with solid fill">
            <a:extLst>
              <a:ext uri="{FF2B5EF4-FFF2-40B4-BE49-F238E27FC236}">
                <a16:creationId xmlns:a16="http://schemas.microsoft.com/office/drawing/2014/main" id="{A0F04B51-F673-40EC-9552-1D1CC43EF80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583417" y="2324725"/>
            <a:ext cx="239396" cy="252286"/>
          </a:xfrm>
          <a:prstGeom prst="rect">
            <a:avLst/>
          </a:prstGeom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5DF7880-2E55-4D72-A5BD-9FB21E62D485}"/>
              </a:ext>
            </a:extLst>
          </p:cNvPr>
          <p:cNvCxnSpPr>
            <a:cxnSpLocks/>
          </p:cNvCxnSpPr>
          <p:nvPr/>
        </p:nvCxnSpPr>
        <p:spPr>
          <a:xfrm>
            <a:off x="8722397" y="3228507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6" name="Graphic 85" descr="Right pointing backhand index with solid fill">
            <a:extLst>
              <a:ext uri="{FF2B5EF4-FFF2-40B4-BE49-F238E27FC236}">
                <a16:creationId xmlns:a16="http://schemas.microsoft.com/office/drawing/2014/main" id="{76A763DB-4FC7-400D-861D-AAB9D405686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16200000">
            <a:off x="2903528" y="1662189"/>
            <a:ext cx="682887" cy="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81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56813" y="347924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98F674B-B000-4644-B57F-97381F8FBBB2}"/>
              </a:ext>
            </a:extLst>
          </p:cNvPr>
          <p:cNvSpPr/>
          <p:nvPr/>
        </p:nvSpPr>
        <p:spPr>
          <a:xfrm>
            <a:off x="2257676" y="1471801"/>
            <a:ext cx="105394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Dad &amp; Mom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68050" y="847178"/>
            <a:ext cx="3472490" cy="5744187"/>
            <a:chOff x="8468050" y="847178"/>
            <a:chExt cx="3472490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455141" cy="5744187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45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4651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DFEEAB-DD22-4745-85AF-BBDD5F81F345}"/>
              </a:ext>
            </a:extLst>
          </p:cNvPr>
          <p:cNvGrpSpPr/>
          <p:nvPr/>
        </p:nvGrpSpPr>
        <p:grpSpPr>
          <a:xfrm rot="10800000">
            <a:off x="11583089" y="1229162"/>
            <a:ext cx="272580" cy="272580"/>
            <a:chOff x="5929066" y="2881509"/>
            <a:chExt cx="272580" cy="27258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169926C-C136-462D-88DC-F703EC35A76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2" name="Graphic 81" descr="Caret Down with solid fill">
              <a:extLst>
                <a:ext uri="{FF2B5EF4-FFF2-40B4-BE49-F238E27FC236}">
                  <a16:creationId xmlns:a16="http://schemas.microsoft.com/office/drawing/2014/main" id="{22552A89-1236-4FF6-9D68-05EA26BA2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822240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grpSp>
        <p:nvGrpSpPr>
          <p:cNvPr id="104" name="Google Shape;8701;p65">
            <a:extLst>
              <a:ext uri="{FF2B5EF4-FFF2-40B4-BE49-F238E27FC236}">
                <a16:creationId xmlns:a16="http://schemas.microsoft.com/office/drawing/2014/main" id="{B14B6530-9F45-40C5-AC96-9D965B17F730}"/>
              </a:ext>
            </a:extLst>
          </p:cNvPr>
          <p:cNvGrpSpPr/>
          <p:nvPr/>
        </p:nvGrpSpPr>
        <p:grpSpPr>
          <a:xfrm>
            <a:off x="8760256" y="1223846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5" name="Google Shape;8702;p65">
              <a:extLst>
                <a:ext uri="{FF2B5EF4-FFF2-40B4-BE49-F238E27FC236}">
                  <a16:creationId xmlns:a16="http://schemas.microsoft.com/office/drawing/2014/main" id="{9019F0F1-4094-4E5D-9F1F-EE87208A04BD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703;p65">
              <a:extLst>
                <a:ext uri="{FF2B5EF4-FFF2-40B4-BE49-F238E27FC236}">
                  <a16:creationId xmlns:a16="http://schemas.microsoft.com/office/drawing/2014/main" id="{71752251-E4F4-499C-AB10-4689CB41260F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704;p65">
              <a:extLst>
                <a:ext uri="{FF2B5EF4-FFF2-40B4-BE49-F238E27FC236}">
                  <a16:creationId xmlns:a16="http://schemas.microsoft.com/office/drawing/2014/main" id="{B4F90BD7-1CD6-4D04-945A-660F2264F9F2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705;p65">
              <a:extLst>
                <a:ext uri="{FF2B5EF4-FFF2-40B4-BE49-F238E27FC236}">
                  <a16:creationId xmlns:a16="http://schemas.microsoft.com/office/drawing/2014/main" id="{5604EF60-A1FB-4CC0-87AB-725D11D80631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706;p65">
              <a:extLst>
                <a:ext uri="{FF2B5EF4-FFF2-40B4-BE49-F238E27FC236}">
                  <a16:creationId xmlns:a16="http://schemas.microsoft.com/office/drawing/2014/main" id="{6C48D748-AE67-461C-AB34-3FB2523DF674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CC3EA25E-B27E-4138-9169-1AA423C6E775}"/>
              </a:ext>
            </a:extLst>
          </p:cNvPr>
          <p:cNvSpPr txBox="1"/>
          <p:nvPr/>
        </p:nvSpPr>
        <p:spPr>
          <a:xfrm>
            <a:off x="9010086" y="1193174"/>
            <a:ext cx="139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Dad &amp; Mom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21FA13E-99BB-49DD-9037-38978CDBCB6A}"/>
              </a:ext>
            </a:extLst>
          </p:cNvPr>
          <p:cNvCxnSpPr/>
          <p:nvPr/>
        </p:nvCxnSpPr>
        <p:spPr>
          <a:xfrm>
            <a:off x="8720727" y="1528427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Graphic 84" descr="Miscellaneous with solid fill">
            <a:extLst>
              <a:ext uri="{FF2B5EF4-FFF2-40B4-BE49-F238E27FC236}">
                <a16:creationId xmlns:a16="http://schemas.microsoft.com/office/drawing/2014/main" id="{F6B575D4-94C5-4FDD-BAC2-7DCDF1E2CC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98584" y="1235156"/>
            <a:ext cx="226580" cy="226580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5BD54853-E361-4FFB-B969-BC2CFA96596B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93" name="Graphic 92" descr="Flag with solid fill">
              <a:extLst>
                <a:ext uri="{FF2B5EF4-FFF2-40B4-BE49-F238E27FC236}">
                  <a16:creationId xmlns:a16="http://schemas.microsoft.com/office/drawing/2014/main" id="{040BC771-81B9-4A53-9C0D-8C7000FC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EB461B-ACBD-445B-AE51-31F81AE7DADF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3" name="Graphic 102" descr="Flag with solid fill">
            <a:extLst>
              <a:ext uri="{FF2B5EF4-FFF2-40B4-BE49-F238E27FC236}">
                <a16:creationId xmlns:a16="http://schemas.microsoft.com/office/drawing/2014/main" id="{7F747DA1-2E07-4D05-8D6E-5993B131F0D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12" name="Graphic 75" descr="Badge 1 outline">
            <a:extLst>
              <a:ext uri="{FF2B5EF4-FFF2-40B4-BE49-F238E27FC236}">
                <a16:creationId xmlns:a16="http://schemas.microsoft.com/office/drawing/2014/main" id="{05DBAC3C-26F1-43CF-B89E-F437B6704D9B}"/>
              </a:ext>
            </a:extLst>
          </p:cNvPr>
          <p:cNvGrpSpPr/>
          <p:nvPr/>
        </p:nvGrpSpPr>
        <p:grpSpPr>
          <a:xfrm>
            <a:off x="8792513" y="1596021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6B0224A-BB83-42B8-BDCF-AA98D88A18EB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D99CD69-014F-4B73-A684-23F61A70BD53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8C856BDD-693A-4F20-8C0C-B378B9C545A6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sp>
        <p:nvSpPr>
          <p:cNvPr id="123" name="Speech Bubble: Rectangle with Corners Rounded 122">
            <a:extLst>
              <a:ext uri="{FF2B5EF4-FFF2-40B4-BE49-F238E27FC236}">
                <a16:creationId xmlns:a16="http://schemas.microsoft.com/office/drawing/2014/main" id="{E7F6DF28-9A66-41DD-9749-DF358C3B911B}"/>
              </a:ext>
            </a:extLst>
          </p:cNvPr>
          <p:cNvSpPr/>
          <p:nvPr/>
        </p:nvSpPr>
        <p:spPr>
          <a:xfrm>
            <a:off x="5520719" y="4401408"/>
            <a:ext cx="2612168" cy="749756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Tap the locations on the map and add them to the new route you’ve created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2F5A5-B109-4374-8337-18305A64DA0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7313" r="12800" b="8710"/>
          <a:stretch/>
        </p:blipFill>
        <p:spPr>
          <a:xfrm>
            <a:off x="9214732" y="1878236"/>
            <a:ext cx="2073255" cy="8364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FAFD2A48-31B8-4723-84FA-811DAA4AE7C2}"/>
              </a:ext>
            </a:extLst>
          </p:cNvPr>
          <p:cNvSpPr txBox="1"/>
          <p:nvPr/>
        </p:nvSpPr>
        <p:spPr>
          <a:xfrm>
            <a:off x="9094104" y="2779274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$25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 min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C4315F5-E6FC-410D-AF46-6EEA801C4CFA}"/>
              </a:ext>
            </a:extLst>
          </p:cNvPr>
          <p:cNvSpPr txBox="1"/>
          <p:nvPr/>
        </p:nvSpPr>
        <p:spPr>
          <a:xfrm>
            <a:off x="9155764" y="1551423"/>
            <a:ext cx="1607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4D Cinema</a:t>
            </a:r>
          </a:p>
        </p:txBody>
      </p:sp>
      <p:pic>
        <p:nvPicPr>
          <p:cNvPr id="127" name="Graphic 126" descr="Marker with solid fill">
            <a:extLst>
              <a:ext uri="{FF2B5EF4-FFF2-40B4-BE49-F238E27FC236}">
                <a16:creationId xmlns:a16="http://schemas.microsoft.com/office/drawing/2014/main" id="{16347AD6-CCDA-418D-A88F-070A28CFA8F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428579" y="3210161"/>
            <a:ext cx="568737" cy="568737"/>
          </a:xfrm>
          <a:prstGeom prst="rect">
            <a:avLst/>
          </a:prstGeom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F7867F6-66AE-4737-92A6-8AECD0D65F42}"/>
              </a:ext>
            </a:extLst>
          </p:cNvPr>
          <p:cNvGrpSpPr/>
          <p:nvPr/>
        </p:nvGrpSpPr>
        <p:grpSpPr>
          <a:xfrm rot="10800000">
            <a:off x="11306576" y="1577410"/>
            <a:ext cx="225020" cy="248092"/>
            <a:chOff x="5929066" y="2881509"/>
            <a:chExt cx="272580" cy="27258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75537C0-B437-42B7-802B-5CD96549165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1" name="Graphic 130" descr="Caret Down with solid fill">
              <a:extLst>
                <a:ext uri="{FF2B5EF4-FFF2-40B4-BE49-F238E27FC236}">
                  <a16:creationId xmlns:a16="http://schemas.microsoft.com/office/drawing/2014/main" id="{A7ACB7AB-B882-447A-B6A2-C52F11A32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32" name="Flowchart: Alternate Process 131">
            <a:extLst>
              <a:ext uri="{FF2B5EF4-FFF2-40B4-BE49-F238E27FC236}">
                <a16:creationId xmlns:a16="http://schemas.microsoft.com/office/drawing/2014/main" id="{54D6AC60-FBB9-4A78-80CE-A77A6E6D275E}"/>
              </a:ext>
            </a:extLst>
          </p:cNvPr>
          <p:cNvSpPr/>
          <p:nvPr/>
        </p:nvSpPr>
        <p:spPr>
          <a:xfrm>
            <a:off x="10635786" y="1632397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3" name="Graphic 132" descr="Badge Cross with solid fill">
            <a:extLst>
              <a:ext uri="{FF2B5EF4-FFF2-40B4-BE49-F238E27FC236}">
                <a16:creationId xmlns:a16="http://schemas.microsoft.com/office/drawing/2014/main" id="{107AD676-B629-48BB-889F-153137A333C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572952" y="1577016"/>
            <a:ext cx="269389" cy="269389"/>
          </a:xfrm>
          <a:prstGeom prst="rect">
            <a:avLst/>
          </a:prstGeom>
        </p:spPr>
      </p:pic>
      <p:pic>
        <p:nvPicPr>
          <p:cNvPr id="134" name="Graphic 133" descr="Hamburger Menu Icon with solid fill">
            <a:extLst>
              <a:ext uri="{FF2B5EF4-FFF2-40B4-BE49-F238E27FC236}">
                <a16:creationId xmlns:a16="http://schemas.microsoft.com/office/drawing/2014/main" id="{A0F04B51-F673-40EC-9552-1D1CC43EF80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583417" y="2324725"/>
            <a:ext cx="239396" cy="252286"/>
          </a:xfrm>
          <a:prstGeom prst="rect">
            <a:avLst/>
          </a:prstGeom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5DF7880-2E55-4D72-A5BD-9FB21E62D485}"/>
              </a:ext>
            </a:extLst>
          </p:cNvPr>
          <p:cNvCxnSpPr>
            <a:cxnSpLocks/>
          </p:cNvCxnSpPr>
          <p:nvPr/>
        </p:nvCxnSpPr>
        <p:spPr>
          <a:xfrm>
            <a:off x="8722397" y="3228507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6" name="Graphic 85" descr="Right pointing backhand index with solid fill">
            <a:extLst>
              <a:ext uri="{FF2B5EF4-FFF2-40B4-BE49-F238E27FC236}">
                <a16:creationId xmlns:a16="http://schemas.microsoft.com/office/drawing/2014/main" id="{76A763DB-4FC7-400D-861D-AAB9D405686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rot="16200000">
            <a:off x="11172782" y="1356320"/>
            <a:ext cx="682887" cy="682887"/>
          </a:xfrm>
          <a:prstGeom prst="rect">
            <a:avLst/>
          </a:prstGeom>
        </p:spPr>
      </p:pic>
      <p:sp>
        <p:nvSpPr>
          <p:cNvPr id="92" name="Flowchart: Terminator 91">
            <a:extLst>
              <a:ext uri="{FF2B5EF4-FFF2-40B4-BE49-F238E27FC236}">
                <a16:creationId xmlns:a16="http://schemas.microsoft.com/office/drawing/2014/main" id="{E1CB0C16-89FE-4CA0-A6F7-8E20C6CF1674}"/>
              </a:ext>
            </a:extLst>
          </p:cNvPr>
          <p:cNvSpPr/>
          <p:nvPr/>
        </p:nvSpPr>
        <p:spPr>
          <a:xfrm>
            <a:off x="9517626" y="0"/>
            <a:ext cx="2376808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Duplicate Route</a:t>
            </a:r>
          </a:p>
        </p:txBody>
      </p:sp>
    </p:spTree>
    <p:extLst>
      <p:ext uri="{BB962C8B-B14F-4D97-AF65-F5344CB8AC3E}">
        <p14:creationId xmlns:p14="http://schemas.microsoft.com/office/powerpoint/2010/main" val="423206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56813" y="347924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98F674B-B000-4644-B57F-97381F8FBBB2}"/>
              </a:ext>
            </a:extLst>
          </p:cNvPr>
          <p:cNvSpPr/>
          <p:nvPr/>
        </p:nvSpPr>
        <p:spPr>
          <a:xfrm>
            <a:off x="2257676" y="1471801"/>
            <a:ext cx="105394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Dad &amp; Mom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68050" y="847178"/>
            <a:ext cx="3472490" cy="5744187"/>
            <a:chOff x="8468050" y="847178"/>
            <a:chExt cx="3472490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455141" cy="5744187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3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4651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DFEEAB-DD22-4745-85AF-BBDD5F81F345}"/>
              </a:ext>
            </a:extLst>
          </p:cNvPr>
          <p:cNvGrpSpPr/>
          <p:nvPr/>
        </p:nvGrpSpPr>
        <p:grpSpPr>
          <a:xfrm rot="10800000">
            <a:off x="11583089" y="1229162"/>
            <a:ext cx="272580" cy="272580"/>
            <a:chOff x="5929066" y="2881509"/>
            <a:chExt cx="272580" cy="27258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169926C-C136-462D-88DC-F703EC35A76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2" name="Graphic 81" descr="Caret Down with solid fill">
              <a:extLst>
                <a:ext uri="{FF2B5EF4-FFF2-40B4-BE49-F238E27FC236}">
                  <a16:creationId xmlns:a16="http://schemas.microsoft.com/office/drawing/2014/main" id="{22552A89-1236-4FF6-9D68-05EA26BA2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822240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grpSp>
        <p:nvGrpSpPr>
          <p:cNvPr id="104" name="Google Shape;8701;p65">
            <a:extLst>
              <a:ext uri="{FF2B5EF4-FFF2-40B4-BE49-F238E27FC236}">
                <a16:creationId xmlns:a16="http://schemas.microsoft.com/office/drawing/2014/main" id="{B14B6530-9F45-40C5-AC96-9D965B17F730}"/>
              </a:ext>
            </a:extLst>
          </p:cNvPr>
          <p:cNvGrpSpPr/>
          <p:nvPr/>
        </p:nvGrpSpPr>
        <p:grpSpPr>
          <a:xfrm>
            <a:off x="8760256" y="1223846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5" name="Google Shape;8702;p65">
              <a:extLst>
                <a:ext uri="{FF2B5EF4-FFF2-40B4-BE49-F238E27FC236}">
                  <a16:creationId xmlns:a16="http://schemas.microsoft.com/office/drawing/2014/main" id="{9019F0F1-4094-4E5D-9F1F-EE87208A04BD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703;p65">
              <a:extLst>
                <a:ext uri="{FF2B5EF4-FFF2-40B4-BE49-F238E27FC236}">
                  <a16:creationId xmlns:a16="http://schemas.microsoft.com/office/drawing/2014/main" id="{71752251-E4F4-499C-AB10-4689CB41260F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704;p65">
              <a:extLst>
                <a:ext uri="{FF2B5EF4-FFF2-40B4-BE49-F238E27FC236}">
                  <a16:creationId xmlns:a16="http://schemas.microsoft.com/office/drawing/2014/main" id="{B4F90BD7-1CD6-4D04-945A-660F2264F9F2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705;p65">
              <a:extLst>
                <a:ext uri="{FF2B5EF4-FFF2-40B4-BE49-F238E27FC236}">
                  <a16:creationId xmlns:a16="http://schemas.microsoft.com/office/drawing/2014/main" id="{5604EF60-A1FB-4CC0-87AB-725D11D80631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706;p65">
              <a:extLst>
                <a:ext uri="{FF2B5EF4-FFF2-40B4-BE49-F238E27FC236}">
                  <a16:creationId xmlns:a16="http://schemas.microsoft.com/office/drawing/2014/main" id="{6C48D748-AE67-461C-AB34-3FB2523DF674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CC3EA25E-B27E-4138-9169-1AA423C6E775}"/>
              </a:ext>
            </a:extLst>
          </p:cNvPr>
          <p:cNvSpPr txBox="1"/>
          <p:nvPr/>
        </p:nvSpPr>
        <p:spPr>
          <a:xfrm>
            <a:off x="9010086" y="1193174"/>
            <a:ext cx="139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Dad &amp; Mom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21FA13E-99BB-49DD-9037-38978CDBCB6A}"/>
              </a:ext>
            </a:extLst>
          </p:cNvPr>
          <p:cNvCxnSpPr/>
          <p:nvPr/>
        </p:nvCxnSpPr>
        <p:spPr>
          <a:xfrm>
            <a:off x="8720727" y="1528427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Graphic 84" descr="Miscellaneous with solid fill">
            <a:extLst>
              <a:ext uri="{FF2B5EF4-FFF2-40B4-BE49-F238E27FC236}">
                <a16:creationId xmlns:a16="http://schemas.microsoft.com/office/drawing/2014/main" id="{F6B575D4-94C5-4FDD-BAC2-7DCDF1E2CC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98584" y="1235156"/>
            <a:ext cx="226580" cy="226580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5BD54853-E361-4FFB-B969-BC2CFA96596B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93" name="Graphic 92" descr="Flag with solid fill">
              <a:extLst>
                <a:ext uri="{FF2B5EF4-FFF2-40B4-BE49-F238E27FC236}">
                  <a16:creationId xmlns:a16="http://schemas.microsoft.com/office/drawing/2014/main" id="{040BC771-81B9-4A53-9C0D-8C7000FC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EB461B-ACBD-445B-AE51-31F81AE7DADF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3" name="Graphic 102" descr="Flag with solid fill">
            <a:extLst>
              <a:ext uri="{FF2B5EF4-FFF2-40B4-BE49-F238E27FC236}">
                <a16:creationId xmlns:a16="http://schemas.microsoft.com/office/drawing/2014/main" id="{7F747DA1-2E07-4D05-8D6E-5993B131F0D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12" name="Graphic 75" descr="Badge 1 outline">
            <a:extLst>
              <a:ext uri="{FF2B5EF4-FFF2-40B4-BE49-F238E27FC236}">
                <a16:creationId xmlns:a16="http://schemas.microsoft.com/office/drawing/2014/main" id="{05DBAC3C-26F1-43CF-B89E-F437B6704D9B}"/>
              </a:ext>
            </a:extLst>
          </p:cNvPr>
          <p:cNvGrpSpPr/>
          <p:nvPr/>
        </p:nvGrpSpPr>
        <p:grpSpPr>
          <a:xfrm>
            <a:off x="8792513" y="1596021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6B0224A-BB83-42B8-BDCF-AA98D88A18EB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D99CD69-014F-4B73-A684-23F61A70BD53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8C856BDD-693A-4F20-8C0C-B378B9C545A6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sp>
        <p:nvSpPr>
          <p:cNvPr id="123" name="Speech Bubble: Rectangle with Corners Rounded 122">
            <a:extLst>
              <a:ext uri="{FF2B5EF4-FFF2-40B4-BE49-F238E27FC236}">
                <a16:creationId xmlns:a16="http://schemas.microsoft.com/office/drawing/2014/main" id="{E7F6DF28-9A66-41DD-9749-DF358C3B911B}"/>
              </a:ext>
            </a:extLst>
          </p:cNvPr>
          <p:cNvSpPr/>
          <p:nvPr/>
        </p:nvSpPr>
        <p:spPr>
          <a:xfrm>
            <a:off x="5520719" y="4401408"/>
            <a:ext cx="2612168" cy="749756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Tap the locations on the map and add them to the new route you’ve created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2F5A5-B109-4374-8337-18305A64DA0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7313" r="12800" b="8710"/>
          <a:stretch/>
        </p:blipFill>
        <p:spPr>
          <a:xfrm>
            <a:off x="9214732" y="1878236"/>
            <a:ext cx="2073255" cy="8364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FAFD2A48-31B8-4723-84FA-811DAA4AE7C2}"/>
              </a:ext>
            </a:extLst>
          </p:cNvPr>
          <p:cNvSpPr txBox="1"/>
          <p:nvPr/>
        </p:nvSpPr>
        <p:spPr>
          <a:xfrm>
            <a:off x="9094104" y="2779274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$25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 min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C4315F5-E6FC-410D-AF46-6EEA801C4CFA}"/>
              </a:ext>
            </a:extLst>
          </p:cNvPr>
          <p:cNvSpPr txBox="1"/>
          <p:nvPr/>
        </p:nvSpPr>
        <p:spPr>
          <a:xfrm>
            <a:off x="9155764" y="1551423"/>
            <a:ext cx="1607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4D Cinema</a:t>
            </a:r>
          </a:p>
        </p:txBody>
      </p:sp>
      <p:pic>
        <p:nvPicPr>
          <p:cNvPr id="127" name="Graphic 126" descr="Marker with solid fill">
            <a:extLst>
              <a:ext uri="{FF2B5EF4-FFF2-40B4-BE49-F238E27FC236}">
                <a16:creationId xmlns:a16="http://schemas.microsoft.com/office/drawing/2014/main" id="{16347AD6-CCDA-418D-A88F-070A28CFA8F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428579" y="3210161"/>
            <a:ext cx="568737" cy="568737"/>
          </a:xfrm>
          <a:prstGeom prst="rect">
            <a:avLst/>
          </a:prstGeom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F7867F6-66AE-4737-92A6-8AECD0D65F42}"/>
              </a:ext>
            </a:extLst>
          </p:cNvPr>
          <p:cNvGrpSpPr/>
          <p:nvPr/>
        </p:nvGrpSpPr>
        <p:grpSpPr>
          <a:xfrm rot="10800000">
            <a:off x="11306576" y="1577410"/>
            <a:ext cx="225020" cy="248092"/>
            <a:chOff x="5929066" y="2881509"/>
            <a:chExt cx="272580" cy="27258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75537C0-B437-42B7-802B-5CD96549165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1" name="Graphic 130" descr="Caret Down with solid fill">
              <a:extLst>
                <a:ext uri="{FF2B5EF4-FFF2-40B4-BE49-F238E27FC236}">
                  <a16:creationId xmlns:a16="http://schemas.microsoft.com/office/drawing/2014/main" id="{A7ACB7AB-B882-447A-B6A2-C52F11A32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32" name="Flowchart: Alternate Process 131">
            <a:extLst>
              <a:ext uri="{FF2B5EF4-FFF2-40B4-BE49-F238E27FC236}">
                <a16:creationId xmlns:a16="http://schemas.microsoft.com/office/drawing/2014/main" id="{54D6AC60-FBB9-4A78-80CE-A77A6E6D275E}"/>
              </a:ext>
            </a:extLst>
          </p:cNvPr>
          <p:cNvSpPr/>
          <p:nvPr/>
        </p:nvSpPr>
        <p:spPr>
          <a:xfrm>
            <a:off x="10635786" y="1632397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3" name="Graphic 132" descr="Badge Cross with solid fill">
            <a:extLst>
              <a:ext uri="{FF2B5EF4-FFF2-40B4-BE49-F238E27FC236}">
                <a16:creationId xmlns:a16="http://schemas.microsoft.com/office/drawing/2014/main" id="{107AD676-B629-48BB-889F-153137A333C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572952" y="1577016"/>
            <a:ext cx="269389" cy="269389"/>
          </a:xfrm>
          <a:prstGeom prst="rect">
            <a:avLst/>
          </a:prstGeom>
        </p:spPr>
      </p:pic>
      <p:pic>
        <p:nvPicPr>
          <p:cNvPr id="134" name="Graphic 133" descr="Hamburger Menu Icon with solid fill">
            <a:extLst>
              <a:ext uri="{FF2B5EF4-FFF2-40B4-BE49-F238E27FC236}">
                <a16:creationId xmlns:a16="http://schemas.microsoft.com/office/drawing/2014/main" id="{A0F04B51-F673-40EC-9552-1D1CC43EF80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583417" y="2324725"/>
            <a:ext cx="239396" cy="252286"/>
          </a:xfrm>
          <a:prstGeom prst="rect">
            <a:avLst/>
          </a:prstGeom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5DF7880-2E55-4D72-A5BD-9FB21E62D485}"/>
              </a:ext>
            </a:extLst>
          </p:cNvPr>
          <p:cNvCxnSpPr>
            <a:cxnSpLocks/>
          </p:cNvCxnSpPr>
          <p:nvPr/>
        </p:nvCxnSpPr>
        <p:spPr>
          <a:xfrm>
            <a:off x="8722397" y="3228507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EC84844-822D-431D-8835-7CFA13472213}"/>
              </a:ext>
            </a:extLst>
          </p:cNvPr>
          <p:cNvSpPr/>
          <p:nvPr/>
        </p:nvSpPr>
        <p:spPr>
          <a:xfrm>
            <a:off x="8569562" y="841689"/>
            <a:ext cx="3359089" cy="5845499"/>
          </a:xfrm>
          <a:prstGeom prst="rect">
            <a:avLst/>
          </a:prstGeom>
          <a:solidFill>
            <a:schemeClr val="accent3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Flowchart: Alternate Process 118">
            <a:extLst>
              <a:ext uri="{FF2B5EF4-FFF2-40B4-BE49-F238E27FC236}">
                <a16:creationId xmlns:a16="http://schemas.microsoft.com/office/drawing/2014/main" id="{CEC46CE1-46AB-4332-88E1-035E95230B08}"/>
              </a:ext>
            </a:extLst>
          </p:cNvPr>
          <p:cNvSpPr/>
          <p:nvPr/>
        </p:nvSpPr>
        <p:spPr>
          <a:xfrm>
            <a:off x="10067994" y="1522288"/>
            <a:ext cx="1598916" cy="121136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5D12AC-AEBB-4AA5-B5B2-B1789D679824}"/>
              </a:ext>
            </a:extLst>
          </p:cNvPr>
          <p:cNvCxnSpPr>
            <a:cxnSpLocks/>
          </p:cNvCxnSpPr>
          <p:nvPr/>
        </p:nvCxnSpPr>
        <p:spPr>
          <a:xfrm>
            <a:off x="10067994" y="1943343"/>
            <a:ext cx="159891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8FA014D-5215-40EB-8833-B54B595225A6}"/>
              </a:ext>
            </a:extLst>
          </p:cNvPr>
          <p:cNvCxnSpPr>
            <a:cxnSpLocks/>
          </p:cNvCxnSpPr>
          <p:nvPr/>
        </p:nvCxnSpPr>
        <p:spPr>
          <a:xfrm>
            <a:off x="10067994" y="2344389"/>
            <a:ext cx="159891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69835AB2-5095-47ED-94CE-DC2F8320F05A}"/>
              </a:ext>
            </a:extLst>
          </p:cNvPr>
          <p:cNvSpPr txBox="1"/>
          <p:nvPr/>
        </p:nvSpPr>
        <p:spPr>
          <a:xfrm>
            <a:off x="10500553" y="2388574"/>
            <a:ext cx="820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Cancel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3523A0-D61B-44AB-8EF7-5622937F56D4}"/>
              </a:ext>
            </a:extLst>
          </p:cNvPr>
          <p:cNvSpPr txBox="1"/>
          <p:nvPr/>
        </p:nvSpPr>
        <p:spPr>
          <a:xfrm>
            <a:off x="10173832" y="1596870"/>
            <a:ext cx="1580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Delete the route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7B58586-E1AB-433C-863E-336CE9D04449}"/>
              </a:ext>
            </a:extLst>
          </p:cNvPr>
          <p:cNvSpPr txBox="1"/>
          <p:nvPr/>
        </p:nvSpPr>
        <p:spPr>
          <a:xfrm>
            <a:off x="10037045" y="1990690"/>
            <a:ext cx="1924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Duplicate the route</a:t>
            </a:r>
          </a:p>
        </p:txBody>
      </p:sp>
      <p:pic>
        <p:nvPicPr>
          <p:cNvPr id="94" name="Graphic 93" descr="Right pointing backhand index with solid fill">
            <a:extLst>
              <a:ext uri="{FF2B5EF4-FFF2-40B4-BE49-F238E27FC236}">
                <a16:creationId xmlns:a16="http://schemas.microsoft.com/office/drawing/2014/main" id="{5397F4BA-A586-4FC2-93E7-8C0BB5D74E0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rot="16200000">
            <a:off x="10996339" y="2156529"/>
            <a:ext cx="682887" cy="682887"/>
          </a:xfrm>
          <a:prstGeom prst="rect">
            <a:avLst/>
          </a:prstGeom>
        </p:spPr>
      </p:pic>
      <p:sp>
        <p:nvSpPr>
          <p:cNvPr id="95" name="Flowchart: Terminator 94">
            <a:extLst>
              <a:ext uri="{FF2B5EF4-FFF2-40B4-BE49-F238E27FC236}">
                <a16:creationId xmlns:a16="http://schemas.microsoft.com/office/drawing/2014/main" id="{C6D598B9-BE66-4AD5-9CEA-199DC926F379}"/>
              </a:ext>
            </a:extLst>
          </p:cNvPr>
          <p:cNvSpPr/>
          <p:nvPr/>
        </p:nvSpPr>
        <p:spPr>
          <a:xfrm>
            <a:off x="9517626" y="0"/>
            <a:ext cx="2376808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Duplicate Route</a:t>
            </a:r>
          </a:p>
        </p:txBody>
      </p:sp>
    </p:spTree>
    <p:extLst>
      <p:ext uri="{BB962C8B-B14F-4D97-AF65-F5344CB8AC3E}">
        <p14:creationId xmlns:p14="http://schemas.microsoft.com/office/powerpoint/2010/main" val="2002834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56813" y="347924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98F674B-B000-4644-B57F-97381F8FBBB2}"/>
              </a:ext>
            </a:extLst>
          </p:cNvPr>
          <p:cNvSpPr/>
          <p:nvPr/>
        </p:nvSpPr>
        <p:spPr>
          <a:xfrm>
            <a:off x="2257676" y="1471801"/>
            <a:ext cx="105394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Dad &amp; Mom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68050" y="847178"/>
            <a:ext cx="3472490" cy="5744187"/>
            <a:chOff x="8468050" y="847178"/>
            <a:chExt cx="3472490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455141" cy="5744187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3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4651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DFEEAB-DD22-4745-85AF-BBDD5F81F345}"/>
              </a:ext>
            </a:extLst>
          </p:cNvPr>
          <p:cNvGrpSpPr/>
          <p:nvPr/>
        </p:nvGrpSpPr>
        <p:grpSpPr>
          <a:xfrm rot="10800000">
            <a:off x="11583089" y="1229162"/>
            <a:ext cx="272580" cy="272580"/>
            <a:chOff x="5929066" y="2881509"/>
            <a:chExt cx="272580" cy="27258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169926C-C136-462D-88DC-F703EC35A76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2" name="Graphic 81" descr="Caret Down with solid fill">
              <a:extLst>
                <a:ext uri="{FF2B5EF4-FFF2-40B4-BE49-F238E27FC236}">
                  <a16:creationId xmlns:a16="http://schemas.microsoft.com/office/drawing/2014/main" id="{22552A89-1236-4FF6-9D68-05EA26BA2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822240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grpSp>
        <p:nvGrpSpPr>
          <p:cNvPr id="104" name="Google Shape;8701;p65">
            <a:extLst>
              <a:ext uri="{FF2B5EF4-FFF2-40B4-BE49-F238E27FC236}">
                <a16:creationId xmlns:a16="http://schemas.microsoft.com/office/drawing/2014/main" id="{B14B6530-9F45-40C5-AC96-9D965B17F730}"/>
              </a:ext>
            </a:extLst>
          </p:cNvPr>
          <p:cNvGrpSpPr/>
          <p:nvPr/>
        </p:nvGrpSpPr>
        <p:grpSpPr>
          <a:xfrm>
            <a:off x="8760256" y="1223846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5" name="Google Shape;8702;p65">
              <a:extLst>
                <a:ext uri="{FF2B5EF4-FFF2-40B4-BE49-F238E27FC236}">
                  <a16:creationId xmlns:a16="http://schemas.microsoft.com/office/drawing/2014/main" id="{9019F0F1-4094-4E5D-9F1F-EE87208A04BD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703;p65">
              <a:extLst>
                <a:ext uri="{FF2B5EF4-FFF2-40B4-BE49-F238E27FC236}">
                  <a16:creationId xmlns:a16="http://schemas.microsoft.com/office/drawing/2014/main" id="{71752251-E4F4-499C-AB10-4689CB41260F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704;p65">
              <a:extLst>
                <a:ext uri="{FF2B5EF4-FFF2-40B4-BE49-F238E27FC236}">
                  <a16:creationId xmlns:a16="http://schemas.microsoft.com/office/drawing/2014/main" id="{B4F90BD7-1CD6-4D04-945A-660F2264F9F2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705;p65">
              <a:extLst>
                <a:ext uri="{FF2B5EF4-FFF2-40B4-BE49-F238E27FC236}">
                  <a16:creationId xmlns:a16="http://schemas.microsoft.com/office/drawing/2014/main" id="{5604EF60-A1FB-4CC0-87AB-725D11D80631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706;p65">
              <a:extLst>
                <a:ext uri="{FF2B5EF4-FFF2-40B4-BE49-F238E27FC236}">
                  <a16:creationId xmlns:a16="http://schemas.microsoft.com/office/drawing/2014/main" id="{6C48D748-AE67-461C-AB34-3FB2523DF674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CC3EA25E-B27E-4138-9169-1AA423C6E775}"/>
              </a:ext>
            </a:extLst>
          </p:cNvPr>
          <p:cNvSpPr txBox="1"/>
          <p:nvPr/>
        </p:nvSpPr>
        <p:spPr>
          <a:xfrm>
            <a:off x="9010086" y="1193174"/>
            <a:ext cx="139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Dad &amp; Mom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21FA13E-99BB-49DD-9037-38978CDBCB6A}"/>
              </a:ext>
            </a:extLst>
          </p:cNvPr>
          <p:cNvCxnSpPr/>
          <p:nvPr/>
        </p:nvCxnSpPr>
        <p:spPr>
          <a:xfrm>
            <a:off x="8720727" y="1528427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Graphic 84" descr="Miscellaneous with solid fill">
            <a:extLst>
              <a:ext uri="{FF2B5EF4-FFF2-40B4-BE49-F238E27FC236}">
                <a16:creationId xmlns:a16="http://schemas.microsoft.com/office/drawing/2014/main" id="{F6B575D4-94C5-4FDD-BAC2-7DCDF1E2CC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98584" y="1235156"/>
            <a:ext cx="226580" cy="226580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5BD54853-E361-4FFB-B969-BC2CFA96596B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93" name="Graphic 92" descr="Flag with solid fill">
              <a:extLst>
                <a:ext uri="{FF2B5EF4-FFF2-40B4-BE49-F238E27FC236}">
                  <a16:creationId xmlns:a16="http://schemas.microsoft.com/office/drawing/2014/main" id="{040BC771-81B9-4A53-9C0D-8C7000FC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EB461B-ACBD-445B-AE51-31F81AE7DADF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3" name="Graphic 102" descr="Flag with solid fill">
            <a:extLst>
              <a:ext uri="{FF2B5EF4-FFF2-40B4-BE49-F238E27FC236}">
                <a16:creationId xmlns:a16="http://schemas.microsoft.com/office/drawing/2014/main" id="{7F747DA1-2E07-4D05-8D6E-5993B131F0D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12" name="Graphic 75" descr="Badge 1 outline">
            <a:extLst>
              <a:ext uri="{FF2B5EF4-FFF2-40B4-BE49-F238E27FC236}">
                <a16:creationId xmlns:a16="http://schemas.microsoft.com/office/drawing/2014/main" id="{05DBAC3C-26F1-43CF-B89E-F437B6704D9B}"/>
              </a:ext>
            </a:extLst>
          </p:cNvPr>
          <p:cNvGrpSpPr/>
          <p:nvPr/>
        </p:nvGrpSpPr>
        <p:grpSpPr>
          <a:xfrm>
            <a:off x="8792513" y="1596021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6B0224A-BB83-42B8-BDCF-AA98D88A18EB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D99CD69-014F-4B73-A684-23F61A70BD53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8C856BDD-693A-4F20-8C0C-B378B9C545A6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sp>
        <p:nvSpPr>
          <p:cNvPr id="123" name="Speech Bubble: Rectangle with Corners Rounded 122">
            <a:extLst>
              <a:ext uri="{FF2B5EF4-FFF2-40B4-BE49-F238E27FC236}">
                <a16:creationId xmlns:a16="http://schemas.microsoft.com/office/drawing/2014/main" id="{E7F6DF28-9A66-41DD-9749-DF358C3B911B}"/>
              </a:ext>
            </a:extLst>
          </p:cNvPr>
          <p:cNvSpPr/>
          <p:nvPr/>
        </p:nvSpPr>
        <p:spPr>
          <a:xfrm>
            <a:off x="5520719" y="4401408"/>
            <a:ext cx="2612168" cy="749756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Tap the locations on the map and add them to the new route you’ve created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2F5A5-B109-4374-8337-18305A64DA0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7313" r="12800" b="8710"/>
          <a:stretch/>
        </p:blipFill>
        <p:spPr>
          <a:xfrm>
            <a:off x="9214732" y="1878236"/>
            <a:ext cx="2073255" cy="8364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FAFD2A48-31B8-4723-84FA-811DAA4AE7C2}"/>
              </a:ext>
            </a:extLst>
          </p:cNvPr>
          <p:cNvSpPr txBox="1"/>
          <p:nvPr/>
        </p:nvSpPr>
        <p:spPr>
          <a:xfrm>
            <a:off x="9094104" y="2779274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$25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 min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C4315F5-E6FC-410D-AF46-6EEA801C4CFA}"/>
              </a:ext>
            </a:extLst>
          </p:cNvPr>
          <p:cNvSpPr txBox="1"/>
          <p:nvPr/>
        </p:nvSpPr>
        <p:spPr>
          <a:xfrm>
            <a:off x="9155764" y="1551423"/>
            <a:ext cx="1607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4D Cinema</a:t>
            </a:r>
          </a:p>
        </p:txBody>
      </p:sp>
      <p:pic>
        <p:nvPicPr>
          <p:cNvPr id="127" name="Graphic 126" descr="Marker with solid fill">
            <a:extLst>
              <a:ext uri="{FF2B5EF4-FFF2-40B4-BE49-F238E27FC236}">
                <a16:creationId xmlns:a16="http://schemas.microsoft.com/office/drawing/2014/main" id="{16347AD6-CCDA-418D-A88F-070A28CFA8F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428579" y="3210161"/>
            <a:ext cx="568737" cy="568737"/>
          </a:xfrm>
          <a:prstGeom prst="rect">
            <a:avLst/>
          </a:prstGeom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F7867F6-66AE-4737-92A6-8AECD0D65F42}"/>
              </a:ext>
            </a:extLst>
          </p:cNvPr>
          <p:cNvGrpSpPr/>
          <p:nvPr/>
        </p:nvGrpSpPr>
        <p:grpSpPr>
          <a:xfrm rot="10800000">
            <a:off x="11306576" y="1577410"/>
            <a:ext cx="225020" cy="248092"/>
            <a:chOff x="5929066" y="2881509"/>
            <a:chExt cx="272580" cy="27258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75537C0-B437-42B7-802B-5CD96549165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1" name="Graphic 130" descr="Caret Down with solid fill">
              <a:extLst>
                <a:ext uri="{FF2B5EF4-FFF2-40B4-BE49-F238E27FC236}">
                  <a16:creationId xmlns:a16="http://schemas.microsoft.com/office/drawing/2014/main" id="{A7ACB7AB-B882-447A-B6A2-C52F11A32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32" name="Flowchart: Alternate Process 131">
            <a:extLst>
              <a:ext uri="{FF2B5EF4-FFF2-40B4-BE49-F238E27FC236}">
                <a16:creationId xmlns:a16="http://schemas.microsoft.com/office/drawing/2014/main" id="{54D6AC60-FBB9-4A78-80CE-A77A6E6D275E}"/>
              </a:ext>
            </a:extLst>
          </p:cNvPr>
          <p:cNvSpPr/>
          <p:nvPr/>
        </p:nvSpPr>
        <p:spPr>
          <a:xfrm>
            <a:off x="10635786" y="1632397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3" name="Graphic 132" descr="Badge Cross with solid fill">
            <a:extLst>
              <a:ext uri="{FF2B5EF4-FFF2-40B4-BE49-F238E27FC236}">
                <a16:creationId xmlns:a16="http://schemas.microsoft.com/office/drawing/2014/main" id="{107AD676-B629-48BB-889F-153137A333C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572952" y="1577016"/>
            <a:ext cx="269389" cy="269389"/>
          </a:xfrm>
          <a:prstGeom prst="rect">
            <a:avLst/>
          </a:prstGeom>
        </p:spPr>
      </p:pic>
      <p:pic>
        <p:nvPicPr>
          <p:cNvPr id="134" name="Graphic 133" descr="Hamburger Menu Icon with solid fill">
            <a:extLst>
              <a:ext uri="{FF2B5EF4-FFF2-40B4-BE49-F238E27FC236}">
                <a16:creationId xmlns:a16="http://schemas.microsoft.com/office/drawing/2014/main" id="{A0F04B51-F673-40EC-9552-1D1CC43EF80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583417" y="2324725"/>
            <a:ext cx="239396" cy="252286"/>
          </a:xfrm>
          <a:prstGeom prst="rect">
            <a:avLst/>
          </a:prstGeom>
        </p:spPr>
      </p:pic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163B7255-23E7-4D74-95EF-D5297F7D6DAF}"/>
              </a:ext>
            </a:extLst>
          </p:cNvPr>
          <p:cNvCxnSpPr/>
          <p:nvPr/>
        </p:nvCxnSpPr>
        <p:spPr>
          <a:xfrm>
            <a:off x="8718777" y="3575289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9630C9F6-9FA8-4429-9EB6-4D9150946FCB}"/>
              </a:ext>
            </a:extLst>
          </p:cNvPr>
          <p:cNvSpPr txBox="1"/>
          <p:nvPr/>
        </p:nvSpPr>
        <p:spPr>
          <a:xfrm>
            <a:off x="9025262" y="3231139"/>
            <a:ext cx="13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Dad &amp; Mom (2)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C388BDC4-A82E-4B52-8858-2870467DB132}"/>
              </a:ext>
            </a:extLst>
          </p:cNvPr>
          <p:cNvGrpSpPr/>
          <p:nvPr/>
        </p:nvGrpSpPr>
        <p:grpSpPr>
          <a:xfrm>
            <a:off x="11592750" y="3272522"/>
            <a:ext cx="272580" cy="272580"/>
            <a:chOff x="5929066" y="2881509"/>
            <a:chExt cx="272580" cy="27258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8B488AAC-23EB-4816-99E4-4940A0403F9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0" name="Graphic 139" descr="Caret Down with solid fill">
              <a:extLst>
                <a:ext uri="{FF2B5EF4-FFF2-40B4-BE49-F238E27FC236}">
                  <a16:creationId xmlns:a16="http://schemas.microsoft.com/office/drawing/2014/main" id="{3091AE2B-2499-4347-A28A-D9CA19B0A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41" name="Google Shape;8701;p65">
            <a:extLst>
              <a:ext uri="{FF2B5EF4-FFF2-40B4-BE49-F238E27FC236}">
                <a16:creationId xmlns:a16="http://schemas.microsoft.com/office/drawing/2014/main" id="{921252B9-7D17-48A2-A483-31F0A206E36E}"/>
              </a:ext>
            </a:extLst>
          </p:cNvPr>
          <p:cNvGrpSpPr/>
          <p:nvPr/>
        </p:nvGrpSpPr>
        <p:grpSpPr>
          <a:xfrm>
            <a:off x="8791338" y="3271124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42" name="Google Shape;8702;p65">
              <a:extLst>
                <a:ext uri="{FF2B5EF4-FFF2-40B4-BE49-F238E27FC236}">
                  <a16:creationId xmlns:a16="http://schemas.microsoft.com/office/drawing/2014/main" id="{30E1CECE-A321-4E81-B8F7-CC58F94A1011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703;p65">
              <a:extLst>
                <a:ext uri="{FF2B5EF4-FFF2-40B4-BE49-F238E27FC236}">
                  <a16:creationId xmlns:a16="http://schemas.microsoft.com/office/drawing/2014/main" id="{940694A5-3F67-4E6D-9F20-A6064AD22B76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704;p65">
              <a:extLst>
                <a:ext uri="{FF2B5EF4-FFF2-40B4-BE49-F238E27FC236}">
                  <a16:creationId xmlns:a16="http://schemas.microsoft.com/office/drawing/2014/main" id="{20C744A1-1D81-4990-A1B8-B683D6654376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705;p65">
              <a:extLst>
                <a:ext uri="{FF2B5EF4-FFF2-40B4-BE49-F238E27FC236}">
                  <a16:creationId xmlns:a16="http://schemas.microsoft.com/office/drawing/2014/main" id="{0EEB50DB-AC5E-4F20-991C-6F9534B70FD6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706;p65">
              <a:extLst>
                <a:ext uri="{FF2B5EF4-FFF2-40B4-BE49-F238E27FC236}">
                  <a16:creationId xmlns:a16="http://schemas.microsoft.com/office/drawing/2014/main" id="{E022508A-918D-4316-ACF8-FE512986084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7" name="Graphic 146" descr="Miscellaneous with solid fill">
            <a:extLst>
              <a:ext uri="{FF2B5EF4-FFF2-40B4-BE49-F238E27FC236}">
                <a16:creationId xmlns:a16="http://schemas.microsoft.com/office/drawing/2014/main" id="{4FBFDCDF-B101-4730-951A-C1162A074A0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301945" y="3290873"/>
            <a:ext cx="226580" cy="226580"/>
          </a:xfrm>
          <a:prstGeom prst="rect">
            <a:avLst/>
          </a:prstGeom>
        </p:spPr>
      </p:pic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B6EB034A-4256-4309-977A-648FC9E9DCD5}"/>
              </a:ext>
            </a:extLst>
          </p:cNvPr>
          <p:cNvCxnSpPr/>
          <p:nvPr/>
        </p:nvCxnSpPr>
        <p:spPr>
          <a:xfrm>
            <a:off x="8714651" y="3239657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FFA10810-6B09-4412-968F-3868CD9BDF56}"/>
              </a:ext>
            </a:extLst>
          </p:cNvPr>
          <p:cNvSpPr/>
          <p:nvPr/>
        </p:nvSpPr>
        <p:spPr>
          <a:xfrm>
            <a:off x="3666577" y="1475984"/>
            <a:ext cx="128888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Dad &amp; Mom (2)</a:t>
            </a:r>
          </a:p>
        </p:txBody>
      </p:sp>
      <p:sp>
        <p:nvSpPr>
          <p:cNvPr id="101" name="Flowchart: Terminator 100">
            <a:extLst>
              <a:ext uri="{FF2B5EF4-FFF2-40B4-BE49-F238E27FC236}">
                <a16:creationId xmlns:a16="http://schemas.microsoft.com/office/drawing/2014/main" id="{F1F25B88-40F2-4B3E-B615-CA9297E109DD}"/>
              </a:ext>
            </a:extLst>
          </p:cNvPr>
          <p:cNvSpPr/>
          <p:nvPr/>
        </p:nvSpPr>
        <p:spPr>
          <a:xfrm>
            <a:off x="9517626" y="0"/>
            <a:ext cx="2376808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Duplicate Route</a:t>
            </a:r>
          </a:p>
        </p:txBody>
      </p:sp>
    </p:spTree>
    <p:extLst>
      <p:ext uri="{BB962C8B-B14F-4D97-AF65-F5344CB8AC3E}">
        <p14:creationId xmlns:p14="http://schemas.microsoft.com/office/powerpoint/2010/main" val="59804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56813" y="347924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98F674B-B000-4644-B57F-97381F8FBBB2}"/>
              </a:ext>
            </a:extLst>
          </p:cNvPr>
          <p:cNvSpPr/>
          <p:nvPr/>
        </p:nvSpPr>
        <p:spPr>
          <a:xfrm>
            <a:off x="2257676" y="1471801"/>
            <a:ext cx="105394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Dad &amp; Mom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68050" y="847178"/>
            <a:ext cx="3472490" cy="5744187"/>
            <a:chOff x="8468050" y="847178"/>
            <a:chExt cx="3472490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455141" cy="5744187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3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4651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DFEEAB-DD22-4745-85AF-BBDD5F81F345}"/>
              </a:ext>
            </a:extLst>
          </p:cNvPr>
          <p:cNvGrpSpPr/>
          <p:nvPr/>
        </p:nvGrpSpPr>
        <p:grpSpPr>
          <a:xfrm rot="10800000">
            <a:off x="11583089" y="1229162"/>
            <a:ext cx="272580" cy="272580"/>
            <a:chOff x="5929066" y="2881509"/>
            <a:chExt cx="272580" cy="27258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169926C-C136-462D-88DC-F703EC35A76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2" name="Graphic 81" descr="Caret Down with solid fill">
              <a:extLst>
                <a:ext uri="{FF2B5EF4-FFF2-40B4-BE49-F238E27FC236}">
                  <a16:creationId xmlns:a16="http://schemas.microsoft.com/office/drawing/2014/main" id="{22552A89-1236-4FF6-9D68-05EA26BA2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822240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grpSp>
        <p:nvGrpSpPr>
          <p:cNvPr id="104" name="Google Shape;8701;p65">
            <a:extLst>
              <a:ext uri="{FF2B5EF4-FFF2-40B4-BE49-F238E27FC236}">
                <a16:creationId xmlns:a16="http://schemas.microsoft.com/office/drawing/2014/main" id="{B14B6530-9F45-40C5-AC96-9D965B17F730}"/>
              </a:ext>
            </a:extLst>
          </p:cNvPr>
          <p:cNvGrpSpPr/>
          <p:nvPr/>
        </p:nvGrpSpPr>
        <p:grpSpPr>
          <a:xfrm>
            <a:off x="8760256" y="1223846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5" name="Google Shape;8702;p65">
              <a:extLst>
                <a:ext uri="{FF2B5EF4-FFF2-40B4-BE49-F238E27FC236}">
                  <a16:creationId xmlns:a16="http://schemas.microsoft.com/office/drawing/2014/main" id="{9019F0F1-4094-4E5D-9F1F-EE87208A04BD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703;p65">
              <a:extLst>
                <a:ext uri="{FF2B5EF4-FFF2-40B4-BE49-F238E27FC236}">
                  <a16:creationId xmlns:a16="http://schemas.microsoft.com/office/drawing/2014/main" id="{71752251-E4F4-499C-AB10-4689CB41260F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704;p65">
              <a:extLst>
                <a:ext uri="{FF2B5EF4-FFF2-40B4-BE49-F238E27FC236}">
                  <a16:creationId xmlns:a16="http://schemas.microsoft.com/office/drawing/2014/main" id="{B4F90BD7-1CD6-4D04-945A-660F2264F9F2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705;p65">
              <a:extLst>
                <a:ext uri="{FF2B5EF4-FFF2-40B4-BE49-F238E27FC236}">
                  <a16:creationId xmlns:a16="http://schemas.microsoft.com/office/drawing/2014/main" id="{5604EF60-A1FB-4CC0-87AB-725D11D80631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706;p65">
              <a:extLst>
                <a:ext uri="{FF2B5EF4-FFF2-40B4-BE49-F238E27FC236}">
                  <a16:creationId xmlns:a16="http://schemas.microsoft.com/office/drawing/2014/main" id="{6C48D748-AE67-461C-AB34-3FB2523DF674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CC3EA25E-B27E-4138-9169-1AA423C6E775}"/>
              </a:ext>
            </a:extLst>
          </p:cNvPr>
          <p:cNvSpPr txBox="1"/>
          <p:nvPr/>
        </p:nvSpPr>
        <p:spPr>
          <a:xfrm>
            <a:off x="9010086" y="1193174"/>
            <a:ext cx="139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Dad &amp; Mom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21FA13E-99BB-49DD-9037-38978CDBCB6A}"/>
              </a:ext>
            </a:extLst>
          </p:cNvPr>
          <p:cNvCxnSpPr/>
          <p:nvPr/>
        </p:nvCxnSpPr>
        <p:spPr>
          <a:xfrm>
            <a:off x="8720727" y="1528427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Graphic 84" descr="Miscellaneous with solid fill">
            <a:extLst>
              <a:ext uri="{FF2B5EF4-FFF2-40B4-BE49-F238E27FC236}">
                <a16:creationId xmlns:a16="http://schemas.microsoft.com/office/drawing/2014/main" id="{F6B575D4-94C5-4FDD-BAC2-7DCDF1E2CC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98584" y="1235156"/>
            <a:ext cx="226580" cy="226580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5BD54853-E361-4FFB-B969-BC2CFA96596B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93" name="Graphic 92" descr="Flag with solid fill">
              <a:extLst>
                <a:ext uri="{FF2B5EF4-FFF2-40B4-BE49-F238E27FC236}">
                  <a16:creationId xmlns:a16="http://schemas.microsoft.com/office/drawing/2014/main" id="{040BC771-81B9-4A53-9C0D-8C7000FC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EB461B-ACBD-445B-AE51-31F81AE7DADF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3" name="Graphic 102" descr="Flag with solid fill">
            <a:extLst>
              <a:ext uri="{FF2B5EF4-FFF2-40B4-BE49-F238E27FC236}">
                <a16:creationId xmlns:a16="http://schemas.microsoft.com/office/drawing/2014/main" id="{7F747DA1-2E07-4D05-8D6E-5993B131F0D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12" name="Graphic 75" descr="Badge 1 outline">
            <a:extLst>
              <a:ext uri="{FF2B5EF4-FFF2-40B4-BE49-F238E27FC236}">
                <a16:creationId xmlns:a16="http://schemas.microsoft.com/office/drawing/2014/main" id="{05DBAC3C-26F1-43CF-B89E-F437B6704D9B}"/>
              </a:ext>
            </a:extLst>
          </p:cNvPr>
          <p:cNvGrpSpPr/>
          <p:nvPr/>
        </p:nvGrpSpPr>
        <p:grpSpPr>
          <a:xfrm>
            <a:off x="8792513" y="1596021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6B0224A-BB83-42B8-BDCF-AA98D88A18EB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D99CD69-014F-4B73-A684-23F61A70BD53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8C856BDD-693A-4F20-8C0C-B378B9C545A6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sp>
        <p:nvSpPr>
          <p:cNvPr id="123" name="Speech Bubble: Rectangle with Corners Rounded 122">
            <a:extLst>
              <a:ext uri="{FF2B5EF4-FFF2-40B4-BE49-F238E27FC236}">
                <a16:creationId xmlns:a16="http://schemas.microsoft.com/office/drawing/2014/main" id="{E7F6DF28-9A66-41DD-9749-DF358C3B911B}"/>
              </a:ext>
            </a:extLst>
          </p:cNvPr>
          <p:cNvSpPr/>
          <p:nvPr/>
        </p:nvSpPr>
        <p:spPr>
          <a:xfrm>
            <a:off x="5520719" y="4401408"/>
            <a:ext cx="2612168" cy="749756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Tap the locations on the map and add them to the new route you’ve created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2F5A5-B109-4374-8337-18305A64DA0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7313" r="12800" b="8710"/>
          <a:stretch/>
        </p:blipFill>
        <p:spPr>
          <a:xfrm>
            <a:off x="9214732" y="1878236"/>
            <a:ext cx="2073255" cy="8364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FAFD2A48-31B8-4723-84FA-811DAA4AE7C2}"/>
              </a:ext>
            </a:extLst>
          </p:cNvPr>
          <p:cNvSpPr txBox="1"/>
          <p:nvPr/>
        </p:nvSpPr>
        <p:spPr>
          <a:xfrm>
            <a:off x="9094104" y="2779274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$25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 min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C4315F5-E6FC-410D-AF46-6EEA801C4CFA}"/>
              </a:ext>
            </a:extLst>
          </p:cNvPr>
          <p:cNvSpPr txBox="1"/>
          <p:nvPr/>
        </p:nvSpPr>
        <p:spPr>
          <a:xfrm>
            <a:off x="9155764" y="1551423"/>
            <a:ext cx="1607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4D Cinema</a:t>
            </a:r>
          </a:p>
        </p:txBody>
      </p:sp>
      <p:pic>
        <p:nvPicPr>
          <p:cNvPr id="127" name="Graphic 126" descr="Marker with solid fill">
            <a:extLst>
              <a:ext uri="{FF2B5EF4-FFF2-40B4-BE49-F238E27FC236}">
                <a16:creationId xmlns:a16="http://schemas.microsoft.com/office/drawing/2014/main" id="{16347AD6-CCDA-418D-A88F-070A28CFA8F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428579" y="3210161"/>
            <a:ext cx="568737" cy="568737"/>
          </a:xfrm>
          <a:prstGeom prst="rect">
            <a:avLst/>
          </a:prstGeom>
        </p:spPr>
      </p:pic>
      <p:sp>
        <p:nvSpPr>
          <p:cNvPr id="128" name="Flowchart: Terminator 127">
            <a:extLst>
              <a:ext uri="{FF2B5EF4-FFF2-40B4-BE49-F238E27FC236}">
                <a16:creationId xmlns:a16="http://schemas.microsoft.com/office/drawing/2014/main" id="{71C4BA32-66B3-412F-A09B-2DF42C0C062D}"/>
              </a:ext>
            </a:extLst>
          </p:cNvPr>
          <p:cNvSpPr/>
          <p:nvPr/>
        </p:nvSpPr>
        <p:spPr>
          <a:xfrm>
            <a:off x="9517626" y="0"/>
            <a:ext cx="2376808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Delete Route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F7867F6-66AE-4737-92A6-8AECD0D65F42}"/>
              </a:ext>
            </a:extLst>
          </p:cNvPr>
          <p:cNvGrpSpPr/>
          <p:nvPr/>
        </p:nvGrpSpPr>
        <p:grpSpPr>
          <a:xfrm rot="10800000">
            <a:off x="11306576" y="1577410"/>
            <a:ext cx="225020" cy="248092"/>
            <a:chOff x="5929066" y="2881509"/>
            <a:chExt cx="272580" cy="27258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75537C0-B437-42B7-802B-5CD96549165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1" name="Graphic 130" descr="Caret Down with solid fill">
              <a:extLst>
                <a:ext uri="{FF2B5EF4-FFF2-40B4-BE49-F238E27FC236}">
                  <a16:creationId xmlns:a16="http://schemas.microsoft.com/office/drawing/2014/main" id="{A7ACB7AB-B882-447A-B6A2-C52F11A32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32" name="Flowchart: Alternate Process 131">
            <a:extLst>
              <a:ext uri="{FF2B5EF4-FFF2-40B4-BE49-F238E27FC236}">
                <a16:creationId xmlns:a16="http://schemas.microsoft.com/office/drawing/2014/main" id="{54D6AC60-FBB9-4A78-80CE-A77A6E6D275E}"/>
              </a:ext>
            </a:extLst>
          </p:cNvPr>
          <p:cNvSpPr/>
          <p:nvPr/>
        </p:nvSpPr>
        <p:spPr>
          <a:xfrm>
            <a:off x="10635786" y="1632397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3" name="Graphic 132" descr="Badge Cross with solid fill">
            <a:extLst>
              <a:ext uri="{FF2B5EF4-FFF2-40B4-BE49-F238E27FC236}">
                <a16:creationId xmlns:a16="http://schemas.microsoft.com/office/drawing/2014/main" id="{107AD676-B629-48BB-889F-153137A333C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572952" y="1577016"/>
            <a:ext cx="269389" cy="269389"/>
          </a:xfrm>
          <a:prstGeom prst="rect">
            <a:avLst/>
          </a:prstGeom>
        </p:spPr>
      </p:pic>
      <p:pic>
        <p:nvPicPr>
          <p:cNvPr id="134" name="Graphic 133" descr="Hamburger Menu Icon with solid fill">
            <a:extLst>
              <a:ext uri="{FF2B5EF4-FFF2-40B4-BE49-F238E27FC236}">
                <a16:creationId xmlns:a16="http://schemas.microsoft.com/office/drawing/2014/main" id="{A0F04B51-F673-40EC-9552-1D1CC43EF80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583417" y="2324725"/>
            <a:ext cx="239396" cy="252286"/>
          </a:xfrm>
          <a:prstGeom prst="rect">
            <a:avLst/>
          </a:prstGeom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5DF7880-2E55-4D72-A5BD-9FB21E62D485}"/>
              </a:ext>
            </a:extLst>
          </p:cNvPr>
          <p:cNvCxnSpPr>
            <a:cxnSpLocks/>
          </p:cNvCxnSpPr>
          <p:nvPr/>
        </p:nvCxnSpPr>
        <p:spPr>
          <a:xfrm>
            <a:off x="8722397" y="3228507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EC84844-822D-431D-8835-7CFA13472213}"/>
              </a:ext>
            </a:extLst>
          </p:cNvPr>
          <p:cNvSpPr/>
          <p:nvPr/>
        </p:nvSpPr>
        <p:spPr>
          <a:xfrm>
            <a:off x="8569562" y="841689"/>
            <a:ext cx="3359089" cy="5845499"/>
          </a:xfrm>
          <a:prstGeom prst="rect">
            <a:avLst/>
          </a:prstGeom>
          <a:solidFill>
            <a:schemeClr val="accent3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9" name="Flowchart: Alternate Process 118">
            <a:extLst>
              <a:ext uri="{FF2B5EF4-FFF2-40B4-BE49-F238E27FC236}">
                <a16:creationId xmlns:a16="http://schemas.microsoft.com/office/drawing/2014/main" id="{CEC46CE1-46AB-4332-88E1-035E95230B08}"/>
              </a:ext>
            </a:extLst>
          </p:cNvPr>
          <p:cNvSpPr/>
          <p:nvPr/>
        </p:nvSpPr>
        <p:spPr>
          <a:xfrm>
            <a:off x="10067994" y="1522288"/>
            <a:ext cx="1598916" cy="121136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5D12AC-AEBB-4AA5-B5B2-B1789D679824}"/>
              </a:ext>
            </a:extLst>
          </p:cNvPr>
          <p:cNvCxnSpPr>
            <a:cxnSpLocks/>
          </p:cNvCxnSpPr>
          <p:nvPr/>
        </p:nvCxnSpPr>
        <p:spPr>
          <a:xfrm>
            <a:off x="10067994" y="1943343"/>
            <a:ext cx="159891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8FA014D-5215-40EB-8833-B54B595225A6}"/>
              </a:ext>
            </a:extLst>
          </p:cNvPr>
          <p:cNvCxnSpPr>
            <a:cxnSpLocks/>
          </p:cNvCxnSpPr>
          <p:nvPr/>
        </p:nvCxnSpPr>
        <p:spPr>
          <a:xfrm>
            <a:off x="10067994" y="2344389"/>
            <a:ext cx="159891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69835AB2-5095-47ED-94CE-DC2F8320F05A}"/>
              </a:ext>
            </a:extLst>
          </p:cNvPr>
          <p:cNvSpPr txBox="1"/>
          <p:nvPr/>
        </p:nvSpPr>
        <p:spPr>
          <a:xfrm>
            <a:off x="10500553" y="2388574"/>
            <a:ext cx="820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Cancel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3523A0-D61B-44AB-8EF7-5622937F56D4}"/>
              </a:ext>
            </a:extLst>
          </p:cNvPr>
          <p:cNvSpPr txBox="1"/>
          <p:nvPr/>
        </p:nvSpPr>
        <p:spPr>
          <a:xfrm>
            <a:off x="10173832" y="1596870"/>
            <a:ext cx="1580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Delete the route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7B58586-E1AB-433C-863E-336CE9D04449}"/>
              </a:ext>
            </a:extLst>
          </p:cNvPr>
          <p:cNvSpPr txBox="1"/>
          <p:nvPr/>
        </p:nvSpPr>
        <p:spPr>
          <a:xfrm>
            <a:off x="10037045" y="1990690"/>
            <a:ext cx="1924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Duplicate the route</a:t>
            </a:r>
          </a:p>
        </p:txBody>
      </p:sp>
      <p:pic>
        <p:nvPicPr>
          <p:cNvPr id="138" name="Graphic 137" descr="Right pointing backhand index with solid fill">
            <a:extLst>
              <a:ext uri="{FF2B5EF4-FFF2-40B4-BE49-F238E27FC236}">
                <a16:creationId xmlns:a16="http://schemas.microsoft.com/office/drawing/2014/main" id="{5A58F0E8-78D2-4429-BC55-C13B40507E8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rot="16200000">
            <a:off x="10996339" y="1773181"/>
            <a:ext cx="682887" cy="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63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3">
            <a:extLst>
              <a:ext uri="{FF2B5EF4-FFF2-40B4-BE49-F238E27FC236}">
                <a16:creationId xmlns:a16="http://schemas.microsoft.com/office/drawing/2014/main" id="{1F00A508-E494-43A1-B81E-CF8D44584CDF}"/>
              </a:ext>
            </a:extLst>
          </p:cNvPr>
          <p:cNvSpPr/>
          <p:nvPr/>
        </p:nvSpPr>
        <p:spPr>
          <a:xfrm>
            <a:off x="428625" y="352425"/>
            <a:ext cx="11334750" cy="6153150"/>
          </a:xfrm>
          <a:prstGeom prst="roundRect">
            <a:avLst>
              <a:gd name="adj" fmla="val 7689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18913-34B6-45F3-9D3C-6A67157AF783}"/>
              </a:ext>
            </a:extLst>
          </p:cNvPr>
          <p:cNvSpPr txBox="1"/>
          <p:nvPr/>
        </p:nvSpPr>
        <p:spPr>
          <a:xfrm>
            <a:off x="838200" y="681037"/>
            <a:ext cx="5731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</a:t>
            </a:r>
            <a:r>
              <a:rPr lang="en-US" altLang="zh-CN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art (II) Features</a:t>
            </a:r>
            <a:endParaRPr lang="en-GB" sz="4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8AE586-1362-43DF-89BC-981B3E903F99}"/>
              </a:ext>
            </a:extLst>
          </p:cNvPr>
          <p:cNvSpPr txBox="1">
            <a:spLocks/>
          </p:cNvSpPr>
          <p:nvPr/>
        </p:nvSpPr>
        <p:spPr>
          <a:xfrm>
            <a:off x="838200" y="1632566"/>
            <a:ext cx="10421645" cy="48858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current plans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Rename the route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the route (drag and drop to change sequences, remove locations)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Dynamically update the route shown on the map and the distance between different locations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route (allow splitting of groups)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a recommended route based on user’s emotion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 the side bar to view Summary panel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Book rides/live shows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reservations for restaurants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 from AI assistant</a:t>
            </a:r>
          </a:p>
        </p:txBody>
      </p:sp>
    </p:spTree>
    <p:extLst>
      <p:ext uri="{BB962C8B-B14F-4D97-AF65-F5344CB8AC3E}">
        <p14:creationId xmlns:p14="http://schemas.microsoft.com/office/powerpoint/2010/main" val="13514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56813" y="347924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98F674B-B000-4644-B57F-97381F8FBBB2}"/>
              </a:ext>
            </a:extLst>
          </p:cNvPr>
          <p:cNvSpPr/>
          <p:nvPr/>
        </p:nvSpPr>
        <p:spPr>
          <a:xfrm>
            <a:off x="2257676" y="1471801"/>
            <a:ext cx="105394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Dad &amp; Mom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68050" y="847178"/>
            <a:ext cx="3472490" cy="5744187"/>
            <a:chOff x="8468050" y="847178"/>
            <a:chExt cx="3472490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455141" cy="5744187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43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4651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DFEEAB-DD22-4745-85AF-BBDD5F81F345}"/>
              </a:ext>
            </a:extLst>
          </p:cNvPr>
          <p:cNvGrpSpPr/>
          <p:nvPr/>
        </p:nvGrpSpPr>
        <p:grpSpPr>
          <a:xfrm rot="10800000">
            <a:off x="11583089" y="1229162"/>
            <a:ext cx="272580" cy="272580"/>
            <a:chOff x="5929066" y="2881509"/>
            <a:chExt cx="272580" cy="27258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169926C-C136-462D-88DC-F703EC35A76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2" name="Graphic 81" descr="Caret Down with solid fill">
              <a:extLst>
                <a:ext uri="{FF2B5EF4-FFF2-40B4-BE49-F238E27FC236}">
                  <a16:creationId xmlns:a16="http://schemas.microsoft.com/office/drawing/2014/main" id="{22552A89-1236-4FF6-9D68-05EA26BA2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822240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grpSp>
        <p:nvGrpSpPr>
          <p:cNvPr id="104" name="Google Shape;8701;p65">
            <a:extLst>
              <a:ext uri="{FF2B5EF4-FFF2-40B4-BE49-F238E27FC236}">
                <a16:creationId xmlns:a16="http://schemas.microsoft.com/office/drawing/2014/main" id="{B14B6530-9F45-40C5-AC96-9D965B17F730}"/>
              </a:ext>
            </a:extLst>
          </p:cNvPr>
          <p:cNvGrpSpPr/>
          <p:nvPr/>
        </p:nvGrpSpPr>
        <p:grpSpPr>
          <a:xfrm>
            <a:off x="8760256" y="1223846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5" name="Google Shape;8702;p65">
              <a:extLst>
                <a:ext uri="{FF2B5EF4-FFF2-40B4-BE49-F238E27FC236}">
                  <a16:creationId xmlns:a16="http://schemas.microsoft.com/office/drawing/2014/main" id="{9019F0F1-4094-4E5D-9F1F-EE87208A04BD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703;p65">
              <a:extLst>
                <a:ext uri="{FF2B5EF4-FFF2-40B4-BE49-F238E27FC236}">
                  <a16:creationId xmlns:a16="http://schemas.microsoft.com/office/drawing/2014/main" id="{71752251-E4F4-499C-AB10-4689CB41260F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704;p65">
              <a:extLst>
                <a:ext uri="{FF2B5EF4-FFF2-40B4-BE49-F238E27FC236}">
                  <a16:creationId xmlns:a16="http://schemas.microsoft.com/office/drawing/2014/main" id="{B4F90BD7-1CD6-4D04-945A-660F2264F9F2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705;p65">
              <a:extLst>
                <a:ext uri="{FF2B5EF4-FFF2-40B4-BE49-F238E27FC236}">
                  <a16:creationId xmlns:a16="http://schemas.microsoft.com/office/drawing/2014/main" id="{5604EF60-A1FB-4CC0-87AB-725D11D80631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706;p65">
              <a:extLst>
                <a:ext uri="{FF2B5EF4-FFF2-40B4-BE49-F238E27FC236}">
                  <a16:creationId xmlns:a16="http://schemas.microsoft.com/office/drawing/2014/main" id="{6C48D748-AE67-461C-AB34-3FB2523DF674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CC3EA25E-B27E-4138-9169-1AA423C6E775}"/>
              </a:ext>
            </a:extLst>
          </p:cNvPr>
          <p:cNvSpPr txBox="1"/>
          <p:nvPr/>
        </p:nvSpPr>
        <p:spPr>
          <a:xfrm>
            <a:off x="9010086" y="1193174"/>
            <a:ext cx="139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Dad &amp; Mom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21FA13E-99BB-49DD-9037-38978CDBCB6A}"/>
              </a:ext>
            </a:extLst>
          </p:cNvPr>
          <p:cNvCxnSpPr/>
          <p:nvPr/>
        </p:nvCxnSpPr>
        <p:spPr>
          <a:xfrm>
            <a:off x="8720727" y="1528427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Graphic 84" descr="Miscellaneous with solid fill">
            <a:extLst>
              <a:ext uri="{FF2B5EF4-FFF2-40B4-BE49-F238E27FC236}">
                <a16:creationId xmlns:a16="http://schemas.microsoft.com/office/drawing/2014/main" id="{F6B575D4-94C5-4FDD-BAC2-7DCDF1E2CC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98584" y="1235156"/>
            <a:ext cx="226580" cy="226580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5BD54853-E361-4FFB-B969-BC2CFA96596B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93" name="Graphic 92" descr="Flag with solid fill">
              <a:extLst>
                <a:ext uri="{FF2B5EF4-FFF2-40B4-BE49-F238E27FC236}">
                  <a16:creationId xmlns:a16="http://schemas.microsoft.com/office/drawing/2014/main" id="{040BC771-81B9-4A53-9C0D-8C7000FC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EB461B-ACBD-445B-AE51-31F81AE7DADF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3" name="Graphic 102" descr="Flag with solid fill">
            <a:extLst>
              <a:ext uri="{FF2B5EF4-FFF2-40B4-BE49-F238E27FC236}">
                <a16:creationId xmlns:a16="http://schemas.microsoft.com/office/drawing/2014/main" id="{7F747DA1-2E07-4D05-8D6E-5993B131F0D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12" name="Graphic 75" descr="Badge 1 outline">
            <a:extLst>
              <a:ext uri="{FF2B5EF4-FFF2-40B4-BE49-F238E27FC236}">
                <a16:creationId xmlns:a16="http://schemas.microsoft.com/office/drawing/2014/main" id="{05DBAC3C-26F1-43CF-B89E-F437B6704D9B}"/>
              </a:ext>
            </a:extLst>
          </p:cNvPr>
          <p:cNvGrpSpPr/>
          <p:nvPr/>
        </p:nvGrpSpPr>
        <p:grpSpPr>
          <a:xfrm>
            <a:off x="8792513" y="1596021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6B0224A-BB83-42B8-BDCF-AA98D88A18EB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D99CD69-014F-4B73-A684-23F61A70BD53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8C856BDD-693A-4F20-8C0C-B378B9C545A6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sp>
        <p:nvSpPr>
          <p:cNvPr id="123" name="Speech Bubble: Rectangle with Corners Rounded 122">
            <a:extLst>
              <a:ext uri="{FF2B5EF4-FFF2-40B4-BE49-F238E27FC236}">
                <a16:creationId xmlns:a16="http://schemas.microsoft.com/office/drawing/2014/main" id="{E7F6DF28-9A66-41DD-9749-DF358C3B911B}"/>
              </a:ext>
            </a:extLst>
          </p:cNvPr>
          <p:cNvSpPr/>
          <p:nvPr/>
        </p:nvSpPr>
        <p:spPr>
          <a:xfrm>
            <a:off x="5520719" y="4401408"/>
            <a:ext cx="2612168" cy="749756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Tap the locations on the map and add them to the new route you’ve created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2F5A5-B109-4374-8337-18305A64DA0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7313" r="12800" b="8710"/>
          <a:stretch/>
        </p:blipFill>
        <p:spPr>
          <a:xfrm>
            <a:off x="9214732" y="1878236"/>
            <a:ext cx="2073255" cy="8364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FAFD2A48-31B8-4723-84FA-811DAA4AE7C2}"/>
              </a:ext>
            </a:extLst>
          </p:cNvPr>
          <p:cNvSpPr txBox="1"/>
          <p:nvPr/>
        </p:nvSpPr>
        <p:spPr>
          <a:xfrm>
            <a:off x="9094104" y="2779274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$25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 min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C4315F5-E6FC-410D-AF46-6EEA801C4CFA}"/>
              </a:ext>
            </a:extLst>
          </p:cNvPr>
          <p:cNvSpPr txBox="1"/>
          <p:nvPr/>
        </p:nvSpPr>
        <p:spPr>
          <a:xfrm>
            <a:off x="9155764" y="1551423"/>
            <a:ext cx="1607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4D Cinema</a:t>
            </a:r>
          </a:p>
        </p:txBody>
      </p:sp>
      <p:pic>
        <p:nvPicPr>
          <p:cNvPr id="127" name="Graphic 126" descr="Marker with solid fill">
            <a:extLst>
              <a:ext uri="{FF2B5EF4-FFF2-40B4-BE49-F238E27FC236}">
                <a16:creationId xmlns:a16="http://schemas.microsoft.com/office/drawing/2014/main" id="{16347AD6-CCDA-418D-A88F-070A28CFA8F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428579" y="3210161"/>
            <a:ext cx="568737" cy="568737"/>
          </a:xfrm>
          <a:prstGeom prst="rect">
            <a:avLst/>
          </a:prstGeom>
        </p:spPr>
      </p:pic>
      <p:sp>
        <p:nvSpPr>
          <p:cNvPr id="128" name="Flowchart: Terminator 127">
            <a:extLst>
              <a:ext uri="{FF2B5EF4-FFF2-40B4-BE49-F238E27FC236}">
                <a16:creationId xmlns:a16="http://schemas.microsoft.com/office/drawing/2014/main" id="{71C4BA32-66B3-412F-A09B-2DF42C0C062D}"/>
              </a:ext>
            </a:extLst>
          </p:cNvPr>
          <p:cNvSpPr/>
          <p:nvPr/>
        </p:nvSpPr>
        <p:spPr>
          <a:xfrm>
            <a:off x="9517626" y="0"/>
            <a:ext cx="2376808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Delete Route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F7867F6-66AE-4737-92A6-8AECD0D65F42}"/>
              </a:ext>
            </a:extLst>
          </p:cNvPr>
          <p:cNvGrpSpPr/>
          <p:nvPr/>
        </p:nvGrpSpPr>
        <p:grpSpPr>
          <a:xfrm rot="10800000">
            <a:off x="11306576" y="1577410"/>
            <a:ext cx="225020" cy="248092"/>
            <a:chOff x="5929066" y="2881509"/>
            <a:chExt cx="272580" cy="27258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75537C0-B437-42B7-802B-5CD96549165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1" name="Graphic 130" descr="Caret Down with solid fill">
              <a:extLst>
                <a:ext uri="{FF2B5EF4-FFF2-40B4-BE49-F238E27FC236}">
                  <a16:creationId xmlns:a16="http://schemas.microsoft.com/office/drawing/2014/main" id="{A7ACB7AB-B882-447A-B6A2-C52F11A32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32" name="Flowchart: Alternate Process 131">
            <a:extLst>
              <a:ext uri="{FF2B5EF4-FFF2-40B4-BE49-F238E27FC236}">
                <a16:creationId xmlns:a16="http://schemas.microsoft.com/office/drawing/2014/main" id="{54D6AC60-FBB9-4A78-80CE-A77A6E6D275E}"/>
              </a:ext>
            </a:extLst>
          </p:cNvPr>
          <p:cNvSpPr/>
          <p:nvPr/>
        </p:nvSpPr>
        <p:spPr>
          <a:xfrm>
            <a:off x="10635786" y="1632397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3" name="Graphic 132" descr="Badge Cross with solid fill">
            <a:extLst>
              <a:ext uri="{FF2B5EF4-FFF2-40B4-BE49-F238E27FC236}">
                <a16:creationId xmlns:a16="http://schemas.microsoft.com/office/drawing/2014/main" id="{107AD676-B629-48BB-889F-153137A333C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572952" y="1577016"/>
            <a:ext cx="269389" cy="269389"/>
          </a:xfrm>
          <a:prstGeom prst="rect">
            <a:avLst/>
          </a:prstGeom>
        </p:spPr>
      </p:pic>
      <p:pic>
        <p:nvPicPr>
          <p:cNvPr id="134" name="Graphic 133" descr="Hamburger Menu Icon with solid fill">
            <a:extLst>
              <a:ext uri="{FF2B5EF4-FFF2-40B4-BE49-F238E27FC236}">
                <a16:creationId xmlns:a16="http://schemas.microsoft.com/office/drawing/2014/main" id="{A0F04B51-F673-40EC-9552-1D1CC43EF80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583417" y="2324725"/>
            <a:ext cx="239396" cy="252286"/>
          </a:xfrm>
          <a:prstGeom prst="rect">
            <a:avLst/>
          </a:prstGeom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5DF7880-2E55-4D72-A5BD-9FB21E62D485}"/>
              </a:ext>
            </a:extLst>
          </p:cNvPr>
          <p:cNvCxnSpPr>
            <a:cxnSpLocks/>
          </p:cNvCxnSpPr>
          <p:nvPr/>
        </p:nvCxnSpPr>
        <p:spPr>
          <a:xfrm>
            <a:off x="8722397" y="3228507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EC84844-822D-431D-8835-7CFA13472213}"/>
              </a:ext>
            </a:extLst>
          </p:cNvPr>
          <p:cNvSpPr/>
          <p:nvPr/>
        </p:nvSpPr>
        <p:spPr>
          <a:xfrm>
            <a:off x="456813" y="848969"/>
            <a:ext cx="11513777" cy="5801264"/>
          </a:xfrm>
          <a:prstGeom prst="rect">
            <a:avLst/>
          </a:prstGeom>
          <a:solidFill>
            <a:schemeClr val="accent3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12EBA64-ABE2-42E6-AA4A-24E608D8D72B}"/>
              </a:ext>
            </a:extLst>
          </p:cNvPr>
          <p:cNvGrpSpPr/>
          <p:nvPr/>
        </p:nvGrpSpPr>
        <p:grpSpPr>
          <a:xfrm>
            <a:off x="4830854" y="2356472"/>
            <a:ext cx="3899172" cy="1467661"/>
            <a:chOff x="4830854" y="2356472"/>
            <a:chExt cx="3899172" cy="1467661"/>
          </a:xfrm>
        </p:grpSpPr>
        <p:sp>
          <p:nvSpPr>
            <p:cNvPr id="95" name="Flowchart: Alternate Process 94">
              <a:extLst>
                <a:ext uri="{FF2B5EF4-FFF2-40B4-BE49-F238E27FC236}">
                  <a16:creationId xmlns:a16="http://schemas.microsoft.com/office/drawing/2014/main" id="{F3FD7F9C-CDAA-419E-BF1C-1C154E675AD3}"/>
                </a:ext>
              </a:extLst>
            </p:cNvPr>
            <p:cNvSpPr/>
            <p:nvPr/>
          </p:nvSpPr>
          <p:spPr>
            <a:xfrm>
              <a:off x="4830854" y="2356472"/>
              <a:ext cx="3899172" cy="146766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" name="Graphic 100" descr="Badge Cross with solid fill">
              <a:extLst>
                <a:ext uri="{FF2B5EF4-FFF2-40B4-BE49-F238E27FC236}">
                  <a16:creationId xmlns:a16="http://schemas.microsoft.com/office/drawing/2014/main" id="{8DF67C75-4D84-4CD9-A30C-26FA0FD50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8277936" y="2446345"/>
              <a:ext cx="310572" cy="310572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2402915-5AFB-4D96-BABA-9158894BB206}"/>
                </a:ext>
              </a:extLst>
            </p:cNvPr>
            <p:cNvSpPr txBox="1"/>
            <p:nvPr/>
          </p:nvSpPr>
          <p:spPr>
            <a:xfrm>
              <a:off x="6048322" y="2942586"/>
              <a:ext cx="1578899" cy="36933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tx1"/>
                  </a:solidFill>
                  <a:latin typeface="Abadi" panose="020B0604020104020204" pitchFamily="34" charset="0"/>
                </a:rPr>
                <a:t>Dad &amp; Mom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6C8219E-0D6C-488F-9F11-B5969072C3D1}"/>
                </a:ext>
              </a:extLst>
            </p:cNvPr>
            <p:cNvSpPr txBox="1"/>
            <p:nvPr/>
          </p:nvSpPr>
          <p:spPr>
            <a:xfrm>
              <a:off x="4947548" y="2560337"/>
              <a:ext cx="3204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Do you wish to delete this route?</a:t>
              </a:r>
            </a:p>
          </p:txBody>
        </p:sp>
        <p:sp>
          <p:nvSpPr>
            <p:cNvPr id="118" name="Flowchart: Alternate Process 117">
              <a:extLst>
                <a:ext uri="{FF2B5EF4-FFF2-40B4-BE49-F238E27FC236}">
                  <a16:creationId xmlns:a16="http://schemas.microsoft.com/office/drawing/2014/main" id="{D54F013F-D433-4654-8F2E-F4E752A2D298}"/>
                </a:ext>
              </a:extLst>
            </p:cNvPr>
            <p:cNvSpPr/>
            <p:nvPr/>
          </p:nvSpPr>
          <p:spPr>
            <a:xfrm>
              <a:off x="6510527" y="3485803"/>
              <a:ext cx="840560" cy="234598"/>
            </a:xfrm>
            <a:prstGeom prst="flowChartAlternate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Confirm</a:t>
              </a:r>
            </a:p>
          </p:txBody>
        </p:sp>
        <p:sp>
          <p:nvSpPr>
            <p:cNvPr id="120" name="Flowchart: Alternate Process 119">
              <a:extLst>
                <a:ext uri="{FF2B5EF4-FFF2-40B4-BE49-F238E27FC236}">
                  <a16:creationId xmlns:a16="http://schemas.microsoft.com/office/drawing/2014/main" id="{5698BA98-BDA0-4107-8A30-16E66DBCDDC3}"/>
                </a:ext>
              </a:extLst>
            </p:cNvPr>
            <p:cNvSpPr/>
            <p:nvPr/>
          </p:nvSpPr>
          <p:spPr>
            <a:xfrm>
              <a:off x="7691245" y="3485803"/>
              <a:ext cx="840560" cy="234598"/>
            </a:xfrm>
            <a:prstGeom prst="flowChartAlternateProcess">
              <a:avLst/>
            </a:prstGeom>
            <a:solidFill>
              <a:srgbClr val="F1B06B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Cancel</a:t>
              </a:r>
            </a:p>
          </p:txBody>
        </p:sp>
      </p:grpSp>
      <p:pic>
        <p:nvPicPr>
          <p:cNvPr id="137" name="Graphic 136" descr="Right pointing backhand index with solid fill">
            <a:extLst>
              <a:ext uri="{FF2B5EF4-FFF2-40B4-BE49-F238E27FC236}">
                <a16:creationId xmlns:a16="http://schemas.microsoft.com/office/drawing/2014/main" id="{5F3B47CE-623A-4260-A7C1-973464E4AB9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 rot="16200000">
            <a:off x="6837771" y="3561833"/>
            <a:ext cx="682887" cy="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2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56813" y="347924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98F674B-B000-4644-B57F-97381F8FBBB2}"/>
              </a:ext>
            </a:extLst>
          </p:cNvPr>
          <p:cNvSpPr/>
          <p:nvPr/>
        </p:nvSpPr>
        <p:spPr>
          <a:xfrm>
            <a:off x="2257676" y="1471801"/>
            <a:ext cx="1053941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Dad &amp; Mom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68050" y="847178"/>
            <a:ext cx="3472490" cy="5744187"/>
            <a:chOff x="8468050" y="847178"/>
            <a:chExt cx="3472490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455141" cy="5744187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430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4651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DFEEAB-DD22-4745-85AF-BBDD5F81F345}"/>
              </a:ext>
            </a:extLst>
          </p:cNvPr>
          <p:cNvGrpSpPr/>
          <p:nvPr/>
        </p:nvGrpSpPr>
        <p:grpSpPr>
          <a:xfrm rot="10800000">
            <a:off x="11583089" y="1229162"/>
            <a:ext cx="272580" cy="272580"/>
            <a:chOff x="5929066" y="2881509"/>
            <a:chExt cx="272580" cy="27258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169926C-C136-462D-88DC-F703EC35A76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2" name="Graphic 81" descr="Caret Down with solid fill">
              <a:extLst>
                <a:ext uri="{FF2B5EF4-FFF2-40B4-BE49-F238E27FC236}">
                  <a16:creationId xmlns:a16="http://schemas.microsoft.com/office/drawing/2014/main" id="{22552A89-1236-4FF6-9D68-05EA26BA2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822240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grpSp>
        <p:nvGrpSpPr>
          <p:cNvPr id="104" name="Google Shape;8701;p65">
            <a:extLst>
              <a:ext uri="{FF2B5EF4-FFF2-40B4-BE49-F238E27FC236}">
                <a16:creationId xmlns:a16="http://schemas.microsoft.com/office/drawing/2014/main" id="{B14B6530-9F45-40C5-AC96-9D965B17F730}"/>
              </a:ext>
            </a:extLst>
          </p:cNvPr>
          <p:cNvGrpSpPr/>
          <p:nvPr/>
        </p:nvGrpSpPr>
        <p:grpSpPr>
          <a:xfrm>
            <a:off x="8760256" y="1223846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5" name="Google Shape;8702;p65">
              <a:extLst>
                <a:ext uri="{FF2B5EF4-FFF2-40B4-BE49-F238E27FC236}">
                  <a16:creationId xmlns:a16="http://schemas.microsoft.com/office/drawing/2014/main" id="{9019F0F1-4094-4E5D-9F1F-EE87208A04BD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703;p65">
              <a:extLst>
                <a:ext uri="{FF2B5EF4-FFF2-40B4-BE49-F238E27FC236}">
                  <a16:creationId xmlns:a16="http://schemas.microsoft.com/office/drawing/2014/main" id="{71752251-E4F4-499C-AB10-4689CB41260F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704;p65">
              <a:extLst>
                <a:ext uri="{FF2B5EF4-FFF2-40B4-BE49-F238E27FC236}">
                  <a16:creationId xmlns:a16="http://schemas.microsoft.com/office/drawing/2014/main" id="{B4F90BD7-1CD6-4D04-945A-660F2264F9F2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705;p65">
              <a:extLst>
                <a:ext uri="{FF2B5EF4-FFF2-40B4-BE49-F238E27FC236}">
                  <a16:creationId xmlns:a16="http://schemas.microsoft.com/office/drawing/2014/main" id="{5604EF60-A1FB-4CC0-87AB-725D11D80631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706;p65">
              <a:extLst>
                <a:ext uri="{FF2B5EF4-FFF2-40B4-BE49-F238E27FC236}">
                  <a16:creationId xmlns:a16="http://schemas.microsoft.com/office/drawing/2014/main" id="{6C48D748-AE67-461C-AB34-3FB2523DF674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CC3EA25E-B27E-4138-9169-1AA423C6E775}"/>
              </a:ext>
            </a:extLst>
          </p:cNvPr>
          <p:cNvSpPr txBox="1"/>
          <p:nvPr/>
        </p:nvSpPr>
        <p:spPr>
          <a:xfrm>
            <a:off x="9010086" y="1193174"/>
            <a:ext cx="139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Dad &amp; Mom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pic>
        <p:nvPicPr>
          <p:cNvPr id="78" name="Picture 77" descr="A close up of a logo&#10;&#10;Description automatically generated">
            <a:extLst>
              <a:ext uri="{FF2B5EF4-FFF2-40B4-BE49-F238E27FC236}">
                <a16:creationId xmlns:a16="http://schemas.microsoft.com/office/drawing/2014/main" id="{C4D8361D-0A29-4E78-8E74-A4EE961E242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664" y="1755100"/>
            <a:ext cx="227915" cy="227915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21FA13E-99BB-49DD-9037-38978CDBCB6A}"/>
              </a:ext>
            </a:extLst>
          </p:cNvPr>
          <p:cNvCxnSpPr/>
          <p:nvPr/>
        </p:nvCxnSpPr>
        <p:spPr>
          <a:xfrm>
            <a:off x="8720727" y="1528427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Graphic 84" descr="Miscellaneous with solid fill">
            <a:extLst>
              <a:ext uri="{FF2B5EF4-FFF2-40B4-BE49-F238E27FC236}">
                <a16:creationId xmlns:a16="http://schemas.microsoft.com/office/drawing/2014/main" id="{F6B575D4-94C5-4FDD-BAC2-7DCDF1E2CC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98584" y="1235156"/>
            <a:ext cx="226580" cy="226580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5BD54853-E361-4FFB-B969-BC2CFA96596B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93" name="Graphic 92" descr="Flag with solid fill">
              <a:extLst>
                <a:ext uri="{FF2B5EF4-FFF2-40B4-BE49-F238E27FC236}">
                  <a16:creationId xmlns:a16="http://schemas.microsoft.com/office/drawing/2014/main" id="{040BC771-81B9-4A53-9C0D-8C7000FC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EB461B-ACBD-445B-AE51-31F81AE7DADF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3" name="Graphic 102" descr="Flag with solid fill">
            <a:extLst>
              <a:ext uri="{FF2B5EF4-FFF2-40B4-BE49-F238E27FC236}">
                <a16:creationId xmlns:a16="http://schemas.microsoft.com/office/drawing/2014/main" id="{7F747DA1-2E07-4D05-8D6E-5993B131F0D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12" name="Graphic 75" descr="Badge 1 outline">
            <a:extLst>
              <a:ext uri="{FF2B5EF4-FFF2-40B4-BE49-F238E27FC236}">
                <a16:creationId xmlns:a16="http://schemas.microsoft.com/office/drawing/2014/main" id="{05DBAC3C-26F1-43CF-B89E-F437B6704D9B}"/>
              </a:ext>
            </a:extLst>
          </p:cNvPr>
          <p:cNvGrpSpPr/>
          <p:nvPr/>
        </p:nvGrpSpPr>
        <p:grpSpPr>
          <a:xfrm>
            <a:off x="8792513" y="1596021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6B0224A-BB83-42B8-BDCF-AA98D88A18EB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D99CD69-014F-4B73-A684-23F61A70BD53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8C856BDD-693A-4F20-8C0C-B378B9C545A6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sp>
        <p:nvSpPr>
          <p:cNvPr id="123" name="Speech Bubble: Rectangle with Corners Rounded 122">
            <a:extLst>
              <a:ext uri="{FF2B5EF4-FFF2-40B4-BE49-F238E27FC236}">
                <a16:creationId xmlns:a16="http://schemas.microsoft.com/office/drawing/2014/main" id="{E7F6DF28-9A66-41DD-9749-DF358C3B911B}"/>
              </a:ext>
            </a:extLst>
          </p:cNvPr>
          <p:cNvSpPr/>
          <p:nvPr/>
        </p:nvSpPr>
        <p:spPr>
          <a:xfrm>
            <a:off x="5520719" y="4401408"/>
            <a:ext cx="2612168" cy="749756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Tap the locations on the map and add them to the new route you’ve created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2F5A5-B109-4374-8337-18305A64DA07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7313" r="12800" b="8710"/>
          <a:stretch/>
        </p:blipFill>
        <p:spPr>
          <a:xfrm>
            <a:off x="9214732" y="1878236"/>
            <a:ext cx="2073255" cy="8364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FAFD2A48-31B8-4723-84FA-811DAA4AE7C2}"/>
              </a:ext>
            </a:extLst>
          </p:cNvPr>
          <p:cNvSpPr txBox="1"/>
          <p:nvPr/>
        </p:nvSpPr>
        <p:spPr>
          <a:xfrm>
            <a:off x="9094104" y="2779274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$25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 min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C4315F5-E6FC-410D-AF46-6EEA801C4CFA}"/>
              </a:ext>
            </a:extLst>
          </p:cNvPr>
          <p:cNvSpPr txBox="1"/>
          <p:nvPr/>
        </p:nvSpPr>
        <p:spPr>
          <a:xfrm>
            <a:off x="9155764" y="1551423"/>
            <a:ext cx="1607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4D Cinema</a:t>
            </a:r>
          </a:p>
        </p:txBody>
      </p:sp>
      <p:pic>
        <p:nvPicPr>
          <p:cNvPr id="127" name="Graphic 126" descr="Marker with solid fill">
            <a:extLst>
              <a:ext uri="{FF2B5EF4-FFF2-40B4-BE49-F238E27FC236}">
                <a16:creationId xmlns:a16="http://schemas.microsoft.com/office/drawing/2014/main" id="{16347AD6-CCDA-418D-A88F-070A28CFA8F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428579" y="3210161"/>
            <a:ext cx="568737" cy="568737"/>
          </a:xfrm>
          <a:prstGeom prst="rect">
            <a:avLst/>
          </a:prstGeom>
        </p:spPr>
      </p:pic>
      <p:sp>
        <p:nvSpPr>
          <p:cNvPr id="128" name="Flowchart: Terminator 127">
            <a:extLst>
              <a:ext uri="{FF2B5EF4-FFF2-40B4-BE49-F238E27FC236}">
                <a16:creationId xmlns:a16="http://schemas.microsoft.com/office/drawing/2014/main" id="{71C4BA32-66B3-412F-A09B-2DF42C0C062D}"/>
              </a:ext>
            </a:extLst>
          </p:cNvPr>
          <p:cNvSpPr/>
          <p:nvPr/>
        </p:nvSpPr>
        <p:spPr>
          <a:xfrm>
            <a:off x="9517626" y="0"/>
            <a:ext cx="2376808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Delete Route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F7867F6-66AE-4737-92A6-8AECD0D65F42}"/>
              </a:ext>
            </a:extLst>
          </p:cNvPr>
          <p:cNvGrpSpPr/>
          <p:nvPr/>
        </p:nvGrpSpPr>
        <p:grpSpPr>
          <a:xfrm rot="10800000">
            <a:off x="11306576" y="1577410"/>
            <a:ext cx="225020" cy="248092"/>
            <a:chOff x="5929066" y="2881509"/>
            <a:chExt cx="272580" cy="27258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75537C0-B437-42B7-802B-5CD96549165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1" name="Graphic 130" descr="Caret Down with solid fill">
              <a:extLst>
                <a:ext uri="{FF2B5EF4-FFF2-40B4-BE49-F238E27FC236}">
                  <a16:creationId xmlns:a16="http://schemas.microsoft.com/office/drawing/2014/main" id="{A7ACB7AB-B882-447A-B6A2-C52F11A32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32" name="Flowchart: Alternate Process 131">
            <a:extLst>
              <a:ext uri="{FF2B5EF4-FFF2-40B4-BE49-F238E27FC236}">
                <a16:creationId xmlns:a16="http://schemas.microsoft.com/office/drawing/2014/main" id="{54D6AC60-FBB9-4A78-80CE-A77A6E6D275E}"/>
              </a:ext>
            </a:extLst>
          </p:cNvPr>
          <p:cNvSpPr/>
          <p:nvPr/>
        </p:nvSpPr>
        <p:spPr>
          <a:xfrm>
            <a:off x="10635786" y="1632397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3" name="Graphic 132" descr="Badge Cross with solid fill">
            <a:extLst>
              <a:ext uri="{FF2B5EF4-FFF2-40B4-BE49-F238E27FC236}">
                <a16:creationId xmlns:a16="http://schemas.microsoft.com/office/drawing/2014/main" id="{107AD676-B629-48BB-889F-153137A333C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1572952" y="1577016"/>
            <a:ext cx="269389" cy="269389"/>
          </a:xfrm>
          <a:prstGeom prst="rect">
            <a:avLst/>
          </a:prstGeom>
        </p:spPr>
      </p:pic>
      <p:pic>
        <p:nvPicPr>
          <p:cNvPr id="134" name="Graphic 133" descr="Hamburger Menu Icon with solid fill">
            <a:extLst>
              <a:ext uri="{FF2B5EF4-FFF2-40B4-BE49-F238E27FC236}">
                <a16:creationId xmlns:a16="http://schemas.microsoft.com/office/drawing/2014/main" id="{A0F04B51-F673-40EC-9552-1D1CC43EF80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583417" y="2324725"/>
            <a:ext cx="239396" cy="252286"/>
          </a:xfrm>
          <a:prstGeom prst="rect">
            <a:avLst/>
          </a:prstGeom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5DF7880-2E55-4D72-A5BD-9FB21E62D485}"/>
              </a:ext>
            </a:extLst>
          </p:cNvPr>
          <p:cNvCxnSpPr>
            <a:cxnSpLocks/>
          </p:cNvCxnSpPr>
          <p:nvPr/>
        </p:nvCxnSpPr>
        <p:spPr>
          <a:xfrm>
            <a:off x="8722397" y="3228507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0EC84844-822D-431D-8835-7CFA13472213}"/>
              </a:ext>
            </a:extLst>
          </p:cNvPr>
          <p:cNvSpPr/>
          <p:nvPr/>
        </p:nvSpPr>
        <p:spPr>
          <a:xfrm>
            <a:off x="456813" y="858841"/>
            <a:ext cx="11513777" cy="5791391"/>
          </a:xfrm>
          <a:prstGeom prst="rect">
            <a:avLst/>
          </a:prstGeom>
          <a:solidFill>
            <a:schemeClr val="accent3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12EBA64-ABE2-42E6-AA4A-24E608D8D72B}"/>
              </a:ext>
            </a:extLst>
          </p:cNvPr>
          <p:cNvGrpSpPr/>
          <p:nvPr/>
        </p:nvGrpSpPr>
        <p:grpSpPr>
          <a:xfrm>
            <a:off x="4830854" y="2356472"/>
            <a:ext cx="3899172" cy="1467661"/>
            <a:chOff x="4830854" y="2356472"/>
            <a:chExt cx="3899172" cy="1467661"/>
          </a:xfrm>
        </p:grpSpPr>
        <p:sp>
          <p:nvSpPr>
            <p:cNvPr id="95" name="Flowchart: Alternate Process 94">
              <a:extLst>
                <a:ext uri="{FF2B5EF4-FFF2-40B4-BE49-F238E27FC236}">
                  <a16:creationId xmlns:a16="http://schemas.microsoft.com/office/drawing/2014/main" id="{F3FD7F9C-CDAA-419E-BF1C-1C154E675AD3}"/>
                </a:ext>
              </a:extLst>
            </p:cNvPr>
            <p:cNvSpPr/>
            <p:nvPr/>
          </p:nvSpPr>
          <p:spPr>
            <a:xfrm>
              <a:off x="4830854" y="2356472"/>
              <a:ext cx="3899172" cy="146766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" name="Graphic 100" descr="Badge Cross with solid fill">
              <a:extLst>
                <a:ext uri="{FF2B5EF4-FFF2-40B4-BE49-F238E27FC236}">
                  <a16:creationId xmlns:a16="http://schemas.microsoft.com/office/drawing/2014/main" id="{8DF67C75-4D84-4CD9-A30C-26FA0FD50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8277936" y="2446345"/>
              <a:ext cx="310572" cy="310572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DA22953-3570-4328-B31D-FBBA65719ED8}"/>
              </a:ext>
            </a:extLst>
          </p:cNvPr>
          <p:cNvGrpSpPr/>
          <p:nvPr/>
        </p:nvGrpSpPr>
        <p:grpSpPr>
          <a:xfrm>
            <a:off x="5442109" y="2666411"/>
            <a:ext cx="2687754" cy="734474"/>
            <a:chOff x="9534974" y="5519276"/>
            <a:chExt cx="2045616" cy="627814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3FD6CC5-CC70-415E-9959-B2F1CBA740F8}"/>
                </a:ext>
              </a:extLst>
            </p:cNvPr>
            <p:cNvSpPr txBox="1"/>
            <p:nvPr/>
          </p:nvSpPr>
          <p:spPr>
            <a:xfrm>
              <a:off x="9797378" y="5519276"/>
              <a:ext cx="1378613" cy="236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91E42"/>
                  </a:solidFill>
                  <a:effectLst/>
                  <a:uLnTx/>
                  <a:uFillTx/>
                  <a:latin typeface="Helvetica" panose="020B0604020202020204" pitchFamily="34" charset="0"/>
                  <a:ea typeface="Microsoft YaHei"/>
                  <a:cs typeface="Helvetica" panose="020B0604020202020204" pitchFamily="34" charset="0"/>
                </a:rPr>
                <a:t>Route deleted</a:t>
              </a:r>
            </a:p>
          </p:txBody>
        </p:sp>
        <p:pic>
          <p:nvPicPr>
            <p:cNvPr id="137" name="Picture 136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5B260AED-5F69-408A-9AD8-BDF1F9084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4974" y="5538636"/>
              <a:ext cx="203145" cy="207503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7A2B79F-B74E-44F3-BF96-797347601938}"/>
                </a:ext>
              </a:extLst>
            </p:cNvPr>
            <p:cNvSpPr txBox="1"/>
            <p:nvPr/>
          </p:nvSpPr>
          <p:spPr>
            <a:xfrm>
              <a:off x="9799798" y="5764966"/>
              <a:ext cx="1751163" cy="236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rgbClr val="5E6C84"/>
                </a:solidFill>
                <a:effectLst/>
                <a:uLnTx/>
                <a:uFillTx/>
                <a:latin typeface="Helvetica" panose="020B0604020202020204" pitchFamily="34" charset="0"/>
                <a:ea typeface="Microsoft YaHei"/>
                <a:cs typeface="Helvetica" panose="020B0604020202020204" pitchFamily="34" charset="0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89002A7-C4A3-4B1A-8AED-3412ACA8D1EF}"/>
                </a:ext>
              </a:extLst>
            </p:cNvPr>
            <p:cNvSpPr txBox="1"/>
            <p:nvPr/>
          </p:nvSpPr>
          <p:spPr>
            <a:xfrm>
              <a:off x="9829427" y="5910317"/>
              <a:ext cx="1751163" cy="236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G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747A6"/>
                  </a:solidFill>
                  <a:effectLst/>
                  <a:uLnTx/>
                  <a:uFillTx/>
                  <a:latin typeface="Helvetica" panose="020B0604020202020204" pitchFamily="34" charset="0"/>
                  <a:ea typeface="Microsoft YaHei"/>
                  <a:cs typeface="Helvetica" panose="020B0604020202020204" pitchFamily="34" charset="0"/>
                </a:rPr>
                <a:t>Undo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884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56813" y="347924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98F674B-B000-4644-B57F-97381F8FBBB2}"/>
              </a:ext>
            </a:extLst>
          </p:cNvPr>
          <p:cNvSpPr/>
          <p:nvPr/>
        </p:nvSpPr>
        <p:spPr>
          <a:xfrm>
            <a:off x="2257676" y="1471801"/>
            <a:ext cx="105394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Dad &amp; Mom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68050" y="847178"/>
            <a:ext cx="3472490" cy="5744187"/>
            <a:chOff x="8468050" y="847178"/>
            <a:chExt cx="3472490" cy="574418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399" y="847178"/>
              <a:ext cx="3455141" cy="5744187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68050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02426" y="827655"/>
            <a:ext cx="203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14651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DFEEAB-DD22-4745-85AF-BBDD5F81F345}"/>
              </a:ext>
            </a:extLst>
          </p:cNvPr>
          <p:cNvGrpSpPr/>
          <p:nvPr/>
        </p:nvGrpSpPr>
        <p:grpSpPr>
          <a:xfrm>
            <a:off x="11583089" y="1229162"/>
            <a:ext cx="272580" cy="272580"/>
            <a:chOff x="5929066" y="2881509"/>
            <a:chExt cx="272580" cy="272580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169926C-C136-462D-88DC-F703EC35A768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2" name="Graphic 81" descr="Caret Down with solid fill">
              <a:extLst>
                <a:ext uri="{FF2B5EF4-FFF2-40B4-BE49-F238E27FC236}">
                  <a16:creationId xmlns:a16="http://schemas.microsoft.com/office/drawing/2014/main" id="{22552A89-1236-4FF6-9D68-05EA26BA2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822240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grpSp>
        <p:nvGrpSpPr>
          <p:cNvPr id="104" name="Google Shape;8701;p65">
            <a:extLst>
              <a:ext uri="{FF2B5EF4-FFF2-40B4-BE49-F238E27FC236}">
                <a16:creationId xmlns:a16="http://schemas.microsoft.com/office/drawing/2014/main" id="{B14B6530-9F45-40C5-AC96-9D965B17F730}"/>
              </a:ext>
            </a:extLst>
          </p:cNvPr>
          <p:cNvGrpSpPr/>
          <p:nvPr/>
        </p:nvGrpSpPr>
        <p:grpSpPr>
          <a:xfrm>
            <a:off x="8760256" y="1223846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5" name="Google Shape;8702;p65">
              <a:extLst>
                <a:ext uri="{FF2B5EF4-FFF2-40B4-BE49-F238E27FC236}">
                  <a16:creationId xmlns:a16="http://schemas.microsoft.com/office/drawing/2014/main" id="{9019F0F1-4094-4E5D-9F1F-EE87208A04BD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703;p65">
              <a:extLst>
                <a:ext uri="{FF2B5EF4-FFF2-40B4-BE49-F238E27FC236}">
                  <a16:creationId xmlns:a16="http://schemas.microsoft.com/office/drawing/2014/main" id="{71752251-E4F4-499C-AB10-4689CB41260F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704;p65">
              <a:extLst>
                <a:ext uri="{FF2B5EF4-FFF2-40B4-BE49-F238E27FC236}">
                  <a16:creationId xmlns:a16="http://schemas.microsoft.com/office/drawing/2014/main" id="{B4F90BD7-1CD6-4D04-945A-660F2264F9F2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705;p65">
              <a:extLst>
                <a:ext uri="{FF2B5EF4-FFF2-40B4-BE49-F238E27FC236}">
                  <a16:creationId xmlns:a16="http://schemas.microsoft.com/office/drawing/2014/main" id="{5604EF60-A1FB-4CC0-87AB-725D11D80631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706;p65">
              <a:extLst>
                <a:ext uri="{FF2B5EF4-FFF2-40B4-BE49-F238E27FC236}">
                  <a16:creationId xmlns:a16="http://schemas.microsoft.com/office/drawing/2014/main" id="{6C48D748-AE67-461C-AB34-3FB2523DF674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CC3EA25E-B27E-4138-9169-1AA423C6E775}"/>
              </a:ext>
            </a:extLst>
          </p:cNvPr>
          <p:cNvSpPr txBox="1"/>
          <p:nvPr/>
        </p:nvSpPr>
        <p:spPr>
          <a:xfrm>
            <a:off x="9010086" y="1193174"/>
            <a:ext cx="139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Dad &amp; Mom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21FA13E-99BB-49DD-9037-38978CDBCB6A}"/>
              </a:ext>
            </a:extLst>
          </p:cNvPr>
          <p:cNvCxnSpPr/>
          <p:nvPr/>
        </p:nvCxnSpPr>
        <p:spPr>
          <a:xfrm>
            <a:off x="8720727" y="1528427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5" name="Graphic 84" descr="Miscellaneous with solid fill">
            <a:extLst>
              <a:ext uri="{FF2B5EF4-FFF2-40B4-BE49-F238E27FC236}">
                <a16:creationId xmlns:a16="http://schemas.microsoft.com/office/drawing/2014/main" id="{F6B575D4-94C5-4FDD-BAC2-7DCDF1E2CC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98584" y="1235156"/>
            <a:ext cx="226580" cy="226580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5BD54853-E361-4FFB-B969-BC2CFA96596B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93" name="Graphic 92" descr="Flag with solid fill">
              <a:extLst>
                <a:ext uri="{FF2B5EF4-FFF2-40B4-BE49-F238E27FC236}">
                  <a16:creationId xmlns:a16="http://schemas.microsoft.com/office/drawing/2014/main" id="{040BC771-81B9-4A53-9C0D-8C7000FC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EB461B-ACBD-445B-AE51-31F81AE7DADF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3" name="Graphic 102" descr="Flag with solid fill">
            <a:extLst>
              <a:ext uri="{FF2B5EF4-FFF2-40B4-BE49-F238E27FC236}">
                <a16:creationId xmlns:a16="http://schemas.microsoft.com/office/drawing/2014/main" id="{7F747DA1-2E07-4D05-8D6E-5993B131F0D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8C856BDD-693A-4F20-8C0C-B378B9C545A6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sp>
        <p:nvSpPr>
          <p:cNvPr id="123" name="Speech Bubble: Rectangle with Corners Rounded 122">
            <a:extLst>
              <a:ext uri="{FF2B5EF4-FFF2-40B4-BE49-F238E27FC236}">
                <a16:creationId xmlns:a16="http://schemas.microsoft.com/office/drawing/2014/main" id="{E7F6DF28-9A66-41DD-9749-DF358C3B911B}"/>
              </a:ext>
            </a:extLst>
          </p:cNvPr>
          <p:cNvSpPr/>
          <p:nvPr/>
        </p:nvSpPr>
        <p:spPr>
          <a:xfrm>
            <a:off x="5690585" y="4401408"/>
            <a:ext cx="2442301" cy="749756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Lack of  ideas? Generate  a [Recommended Route] !  </a:t>
            </a:r>
          </a:p>
        </p:txBody>
      </p:sp>
      <p:pic>
        <p:nvPicPr>
          <p:cNvPr id="127" name="Graphic 126" descr="Marker with solid fill">
            <a:extLst>
              <a:ext uri="{FF2B5EF4-FFF2-40B4-BE49-F238E27FC236}">
                <a16:creationId xmlns:a16="http://schemas.microsoft.com/office/drawing/2014/main" id="{16347AD6-CCDA-418D-A88F-070A28CFA8F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926176" y="3748291"/>
            <a:ext cx="568737" cy="568737"/>
          </a:xfrm>
          <a:prstGeom prst="rect">
            <a:avLst/>
          </a:prstGeom>
        </p:spPr>
      </p:pic>
      <p:sp>
        <p:nvSpPr>
          <p:cNvPr id="128" name="Flowchart: Terminator 127">
            <a:extLst>
              <a:ext uri="{FF2B5EF4-FFF2-40B4-BE49-F238E27FC236}">
                <a16:creationId xmlns:a16="http://schemas.microsoft.com/office/drawing/2014/main" id="{71C4BA32-66B3-412F-A09B-2DF42C0C062D}"/>
              </a:ext>
            </a:extLst>
          </p:cNvPr>
          <p:cNvSpPr/>
          <p:nvPr/>
        </p:nvSpPr>
        <p:spPr>
          <a:xfrm>
            <a:off x="6613864" y="0"/>
            <a:ext cx="5280569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Generate a Recommended Route (Based on user’s emotion)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A03624F-65D4-4038-8DA6-2EFB3457CEB5}"/>
              </a:ext>
            </a:extLst>
          </p:cNvPr>
          <p:cNvGrpSpPr/>
          <p:nvPr/>
        </p:nvGrpSpPr>
        <p:grpSpPr>
          <a:xfrm rot="10800000">
            <a:off x="11585208" y="1576741"/>
            <a:ext cx="272580" cy="272580"/>
            <a:chOff x="5929066" y="2881509"/>
            <a:chExt cx="272580" cy="27258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D139884-8087-4CAF-830A-3623E41E2DB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6" name="Graphic 85" descr="Caret Down with solid fill">
              <a:extLst>
                <a:ext uri="{FF2B5EF4-FFF2-40B4-BE49-F238E27FC236}">
                  <a16:creationId xmlns:a16="http://schemas.microsoft.com/office/drawing/2014/main" id="{2D01CD3D-1C3E-47A1-813E-60DE96378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92" name="Google Shape;8701;p65">
            <a:extLst>
              <a:ext uri="{FF2B5EF4-FFF2-40B4-BE49-F238E27FC236}">
                <a16:creationId xmlns:a16="http://schemas.microsoft.com/office/drawing/2014/main" id="{D18FE033-B2CE-4777-B73A-759822B8B455}"/>
              </a:ext>
            </a:extLst>
          </p:cNvPr>
          <p:cNvGrpSpPr/>
          <p:nvPr/>
        </p:nvGrpSpPr>
        <p:grpSpPr>
          <a:xfrm>
            <a:off x="8762375" y="1571425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4" name="Google Shape;8702;p65">
              <a:extLst>
                <a:ext uri="{FF2B5EF4-FFF2-40B4-BE49-F238E27FC236}">
                  <a16:creationId xmlns:a16="http://schemas.microsoft.com/office/drawing/2014/main" id="{C437AAD7-C8EC-433C-9B90-DF26DC2237F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703;p65">
              <a:extLst>
                <a:ext uri="{FF2B5EF4-FFF2-40B4-BE49-F238E27FC236}">
                  <a16:creationId xmlns:a16="http://schemas.microsoft.com/office/drawing/2014/main" id="{CA64A1EC-19EC-40D8-A56D-932E841908AA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704;p65">
              <a:extLst>
                <a:ext uri="{FF2B5EF4-FFF2-40B4-BE49-F238E27FC236}">
                  <a16:creationId xmlns:a16="http://schemas.microsoft.com/office/drawing/2014/main" id="{9A2E3394-AECE-40C8-8EAE-216C4AA560BA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705;p65">
              <a:extLst>
                <a:ext uri="{FF2B5EF4-FFF2-40B4-BE49-F238E27FC236}">
                  <a16:creationId xmlns:a16="http://schemas.microsoft.com/office/drawing/2014/main" id="{6CF5AE51-0EE1-4692-95A2-DF8486823963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706;p65">
              <a:extLst>
                <a:ext uri="{FF2B5EF4-FFF2-40B4-BE49-F238E27FC236}">
                  <a16:creationId xmlns:a16="http://schemas.microsoft.com/office/drawing/2014/main" id="{695946A9-1329-401C-8720-DF9E4337F3D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2F24E3F0-588F-48FC-B7A2-E29AD6539D82}"/>
              </a:ext>
            </a:extLst>
          </p:cNvPr>
          <p:cNvSpPr txBox="1"/>
          <p:nvPr/>
        </p:nvSpPr>
        <p:spPr>
          <a:xfrm>
            <a:off x="9012205" y="1540753"/>
            <a:ext cx="2000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Recommended Route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64B5384-A48F-4F94-BD99-48D9A90FDD96}"/>
              </a:ext>
            </a:extLst>
          </p:cNvPr>
          <p:cNvCxnSpPr/>
          <p:nvPr/>
        </p:nvCxnSpPr>
        <p:spPr>
          <a:xfrm>
            <a:off x="8722846" y="1876006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9" name="Graphic 118" descr="Miscellaneous with solid fill">
            <a:extLst>
              <a:ext uri="{FF2B5EF4-FFF2-40B4-BE49-F238E27FC236}">
                <a16:creationId xmlns:a16="http://schemas.microsoft.com/office/drawing/2014/main" id="{4BCC12FB-EC6D-439D-8993-3184BBC5AB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300703" y="1582735"/>
            <a:ext cx="226580" cy="226580"/>
          </a:xfrm>
          <a:prstGeom prst="rect">
            <a:avLst/>
          </a:prstGeom>
        </p:spPr>
      </p:pic>
      <p:pic>
        <p:nvPicPr>
          <p:cNvPr id="120" name="Graphic 119" descr="Marker with solid fill">
            <a:extLst>
              <a:ext uri="{FF2B5EF4-FFF2-40B4-BE49-F238E27FC236}">
                <a16:creationId xmlns:a16="http://schemas.microsoft.com/office/drawing/2014/main" id="{2571EB57-FE1A-4577-8419-B7BBE38EA1C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993298" y="3165374"/>
            <a:ext cx="568737" cy="568737"/>
          </a:xfrm>
          <a:prstGeom prst="rect">
            <a:avLst/>
          </a:prstGeom>
        </p:spPr>
      </p:pic>
      <p:pic>
        <p:nvPicPr>
          <p:cNvPr id="122" name="Graphic 121" descr="Marker with solid fill">
            <a:extLst>
              <a:ext uri="{FF2B5EF4-FFF2-40B4-BE49-F238E27FC236}">
                <a16:creationId xmlns:a16="http://schemas.microsoft.com/office/drawing/2014/main" id="{25DA1FF0-4609-42B5-942E-747A3930F9E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477314" y="2305749"/>
            <a:ext cx="568737" cy="568737"/>
          </a:xfrm>
          <a:prstGeom prst="rect">
            <a:avLst/>
          </a:prstGeom>
        </p:spPr>
      </p:pic>
      <p:pic>
        <p:nvPicPr>
          <p:cNvPr id="125" name="Graphic 124" descr="Marker with solid fill">
            <a:extLst>
              <a:ext uri="{FF2B5EF4-FFF2-40B4-BE49-F238E27FC236}">
                <a16:creationId xmlns:a16="http://schemas.microsoft.com/office/drawing/2014/main" id="{6EA264D1-4E4B-477C-A730-1B951D89825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353295" y="3245160"/>
            <a:ext cx="568737" cy="568737"/>
          </a:xfrm>
          <a:prstGeom prst="rect">
            <a:avLst/>
          </a:prstGeom>
        </p:spPr>
      </p:pic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4E71A76C-53CC-4A14-9D8A-8EBA0D2878BE}"/>
              </a:ext>
            </a:extLst>
          </p:cNvPr>
          <p:cNvCxnSpPr>
            <a:cxnSpLocks/>
          </p:cNvCxnSpPr>
          <p:nvPr/>
        </p:nvCxnSpPr>
        <p:spPr>
          <a:xfrm>
            <a:off x="8706457" y="3359365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1" name="Graphic 75" descr="Badge 1 outline">
            <a:extLst>
              <a:ext uri="{FF2B5EF4-FFF2-40B4-BE49-F238E27FC236}">
                <a16:creationId xmlns:a16="http://schemas.microsoft.com/office/drawing/2014/main" id="{87E6DB17-DFE0-45D0-93B2-494B630FE59B}"/>
              </a:ext>
            </a:extLst>
          </p:cNvPr>
          <p:cNvGrpSpPr/>
          <p:nvPr/>
        </p:nvGrpSpPr>
        <p:grpSpPr>
          <a:xfrm>
            <a:off x="8801794" y="1944491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0CBE440-7B7E-40A8-A94C-ABA9FAEB0CC6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5B4E0ED-BFE7-4325-A916-7BF85D7EBC6A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129E88D-D3D6-4A0A-95CB-2E7CAED50AEA}"/>
              </a:ext>
            </a:extLst>
          </p:cNvPr>
          <p:cNvGrpSpPr/>
          <p:nvPr/>
        </p:nvGrpSpPr>
        <p:grpSpPr>
          <a:xfrm rot="10800000">
            <a:off x="11172050" y="1942116"/>
            <a:ext cx="225020" cy="248092"/>
            <a:chOff x="5929066" y="2881509"/>
            <a:chExt cx="272580" cy="272580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A3C6F98-21C3-44B3-86E7-B9B1FE4D7ACA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0" name="Graphic 139" descr="Caret Down with solid fill">
              <a:extLst>
                <a:ext uri="{FF2B5EF4-FFF2-40B4-BE49-F238E27FC236}">
                  <a16:creationId xmlns:a16="http://schemas.microsoft.com/office/drawing/2014/main" id="{BF97585C-8069-4C08-BB47-897D3D817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51D9A420-AAB6-495A-BA55-E16620D51153}"/>
              </a:ext>
            </a:extLst>
          </p:cNvPr>
          <p:cNvSpPr txBox="1"/>
          <p:nvPr/>
        </p:nvSpPr>
        <p:spPr>
          <a:xfrm>
            <a:off x="9046285" y="1878236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pic>
        <p:nvPicPr>
          <p:cNvPr id="134" name="Picture 133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3CD8862A-F7B4-41D4-859C-1EDAE8F9251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387" y="2246345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0A038F5A-7730-4C2D-831D-C10CD5110D84}"/>
              </a:ext>
            </a:extLst>
          </p:cNvPr>
          <p:cNvSpPr txBox="1"/>
          <p:nvPr/>
        </p:nvSpPr>
        <p:spPr>
          <a:xfrm>
            <a:off x="9054806" y="2943676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min</a:t>
            </a:r>
          </a:p>
        </p:txBody>
      </p:sp>
      <p:sp>
        <p:nvSpPr>
          <p:cNvPr id="136" name="Flowchart: Alternate Process 135">
            <a:extLst>
              <a:ext uri="{FF2B5EF4-FFF2-40B4-BE49-F238E27FC236}">
                <a16:creationId xmlns:a16="http://schemas.microsoft.com/office/drawing/2014/main" id="{54B81F96-1EEF-4526-9E6C-8A2E09850395}"/>
              </a:ext>
            </a:extLst>
          </p:cNvPr>
          <p:cNvSpPr/>
          <p:nvPr/>
        </p:nvSpPr>
        <p:spPr>
          <a:xfrm>
            <a:off x="10512509" y="1959846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7" name="Graphic 136" descr="Badge Cross with solid fill">
            <a:extLst>
              <a:ext uri="{FF2B5EF4-FFF2-40B4-BE49-F238E27FC236}">
                <a16:creationId xmlns:a16="http://schemas.microsoft.com/office/drawing/2014/main" id="{9CE1DA67-9C55-4DCC-B8FB-B0E69C1B6DD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432093" y="1934958"/>
            <a:ext cx="269389" cy="269389"/>
          </a:xfrm>
          <a:prstGeom prst="rect">
            <a:avLst/>
          </a:prstGeom>
        </p:spPr>
      </p:pic>
      <p:pic>
        <p:nvPicPr>
          <p:cNvPr id="138" name="Graphic 137" descr="Hamburger Menu Icon with solid fill">
            <a:extLst>
              <a:ext uri="{FF2B5EF4-FFF2-40B4-BE49-F238E27FC236}">
                <a16:creationId xmlns:a16="http://schemas.microsoft.com/office/drawing/2014/main" id="{78E32E34-84E8-4D3D-A99A-758947212CF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478496" y="2513342"/>
            <a:ext cx="239396" cy="252286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758B589C-7AE3-41DB-819D-08211931765D}"/>
              </a:ext>
            </a:extLst>
          </p:cNvPr>
          <p:cNvPicPr>
            <a:picLocks noChangeAspect="1"/>
          </p:cNvPicPr>
          <p:nvPr/>
        </p:nvPicPr>
        <p:blipFill rotWithShape="1">
          <a:blip r:embed="rId36"/>
          <a:srcRect l="7313" r="12800" b="8710"/>
          <a:stretch/>
        </p:blipFill>
        <p:spPr>
          <a:xfrm>
            <a:off x="9132552" y="3753217"/>
            <a:ext cx="2073255" cy="83644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38B43FB2-B364-414C-8CFD-33918D6047BC}"/>
              </a:ext>
            </a:extLst>
          </p:cNvPr>
          <p:cNvSpPr txBox="1"/>
          <p:nvPr/>
        </p:nvSpPr>
        <p:spPr>
          <a:xfrm>
            <a:off x="9011924" y="465425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$25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 min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B72CF8F-72DF-431E-8341-1CB0910A1E56}"/>
              </a:ext>
            </a:extLst>
          </p:cNvPr>
          <p:cNvSpPr txBox="1"/>
          <p:nvPr/>
        </p:nvSpPr>
        <p:spPr>
          <a:xfrm>
            <a:off x="9073584" y="3426404"/>
            <a:ext cx="1607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4D Cinema</a:t>
            </a:r>
          </a:p>
        </p:txBody>
      </p:sp>
      <p:grpSp>
        <p:nvGrpSpPr>
          <p:cNvPr id="149" name="Graphic 86" descr="Badge outline">
            <a:extLst>
              <a:ext uri="{FF2B5EF4-FFF2-40B4-BE49-F238E27FC236}">
                <a16:creationId xmlns:a16="http://schemas.microsoft.com/office/drawing/2014/main" id="{3CB8A65E-3851-41B3-8AE7-3E87FE16E035}"/>
              </a:ext>
            </a:extLst>
          </p:cNvPr>
          <p:cNvGrpSpPr/>
          <p:nvPr/>
        </p:nvGrpSpPr>
        <p:grpSpPr>
          <a:xfrm>
            <a:off x="8810069" y="3470998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AB35B233-1DFE-4C98-A0FE-8946A0928672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B86B2036-51E9-4EA4-96AD-26081A7268A1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52" name="Graphic 87" descr="Badge 3 outline">
            <a:extLst>
              <a:ext uri="{FF2B5EF4-FFF2-40B4-BE49-F238E27FC236}">
                <a16:creationId xmlns:a16="http://schemas.microsoft.com/office/drawing/2014/main" id="{109CECD1-BF59-432B-804A-37B80DA5E167}"/>
              </a:ext>
            </a:extLst>
          </p:cNvPr>
          <p:cNvGrpSpPr/>
          <p:nvPr/>
        </p:nvGrpSpPr>
        <p:grpSpPr>
          <a:xfrm>
            <a:off x="8798353" y="5154591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C9B1A7F-2625-4073-AA75-233EBC8B57B7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5B933DFE-889D-4595-B3D5-1EAFDE32E565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55" name="Graphic 154" descr="Badge 4 outline">
            <a:extLst>
              <a:ext uri="{FF2B5EF4-FFF2-40B4-BE49-F238E27FC236}">
                <a16:creationId xmlns:a16="http://schemas.microsoft.com/office/drawing/2014/main" id="{6B94441E-5336-4DAB-8C88-FE9E0E3011A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8786304" y="5818575"/>
            <a:ext cx="258946" cy="258946"/>
          </a:xfrm>
          <a:prstGeom prst="rect">
            <a:avLst/>
          </a:prstGeom>
        </p:spPr>
      </p:pic>
      <p:grpSp>
        <p:nvGrpSpPr>
          <p:cNvPr id="156" name="Group 155">
            <a:extLst>
              <a:ext uri="{FF2B5EF4-FFF2-40B4-BE49-F238E27FC236}">
                <a16:creationId xmlns:a16="http://schemas.microsoft.com/office/drawing/2014/main" id="{4D1D2116-8EE8-49F9-85F0-9587780C372F}"/>
              </a:ext>
            </a:extLst>
          </p:cNvPr>
          <p:cNvGrpSpPr/>
          <p:nvPr/>
        </p:nvGrpSpPr>
        <p:grpSpPr>
          <a:xfrm rot="10800000">
            <a:off x="11183236" y="3416944"/>
            <a:ext cx="225020" cy="248092"/>
            <a:chOff x="5929066" y="2881509"/>
            <a:chExt cx="272580" cy="272580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18A5523-C25D-41D6-BFFA-6111F41C5AB5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8" name="Graphic 157" descr="Caret Down with solid fill">
              <a:extLst>
                <a:ext uri="{FF2B5EF4-FFF2-40B4-BE49-F238E27FC236}">
                  <a16:creationId xmlns:a16="http://schemas.microsoft.com/office/drawing/2014/main" id="{B0A7BE2A-C453-4132-BDB7-74716A159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59" name="Flowchart: Alternate Process 158">
            <a:extLst>
              <a:ext uri="{FF2B5EF4-FFF2-40B4-BE49-F238E27FC236}">
                <a16:creationId xmlns:a16="http://schemas.microsoft.com/office/drawing/2014/main" id="{A0BF1BE1-039E-4170-996B-703867245834}"/>
              </a:ext>
            </a:extLst>
          </p:cNvPr>
          <p:cNvSpPr/>
          <p:nvPr/>
        </p:nvSpPr>
        <p:spPr>
          <a:xfrm>
            <a:off x="10523695" y="3434674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0" name="Graphic 159" descr="Badge Cross with solid fill">
            <a:extLst>
              <a:ext uri="{FF2B5EF4-FFF2-40B4-BE49-F238E27FC236}">
                <a16:creationId xmlns:a16="http://schemas.microsoft.com/office/drawing/2014/main" id="{CDB4B5D1-DA78-41F8-BCAC-6ECCAE6691C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443279" y="3409786"/>
            <a:ext cx="269389" cy="269389"/>
          </a:xfrm>
          <a:prstGeom prst="rect">
            <a:avLst/>
          </a:prstGeom>
        </p:spPr>
      </p:pic>
      <p:pic>
        <p:nvPicPr>
          <p:cNvPr id="161" name="Graphic 160" descr="Hamburger Menu Icon with solid fill">
            <a:extLst>
              <a:ext uri="{FF2B5EF4-FFF2-40B4-BE49-F238E27FC236}">
                <a16:creationId xmlns:a16="http://schemas.microsoft.com/office/drawing/2014/main" id="{E78665EF-5527-49CB-AC84-0A8339450C5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489682" y="3988170"/>
            <a:ext cx="239396" cy="252286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7061E1B-9304-4CF6-9131-ED3DCD4C0184}"/>
              </a:ext>
            </a:extLst>
          </p:cNvPr>
          <p:cNvGrpSpPr/>
          <p:nvPr/>
        </p:nvGrpSpPr>
        <p:grpSpPr>
          <a:xfrm>
            <a:off x="11694785" y="1807647"/>
            <a:ext cx="300314" cy="4538180"/>
            <a:chOff x="11694785" y="1722741"/>
            <a:chExt cx="300314" cy="4286137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76882715-0331-4C24-926C-26B6AE2CA778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C6A464FF-19A6-4FF2-AAC7-90FA741BC6C5}"/>
                </a:ext>
              </a:extLst>
            </p:cNvPr>
            <p:cNvSpPr/>
            <p:nvPr/>
          </p:nvSpPr>
          <p:spPr>
            <a:xfrm>
              <a:off x="11765519" y="1958228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5" name="Graphic 164" descr="Caret Up with solid fill">
              <a:extLst>
                <a:ext uri="{FF2B5EF4-FFF2-40B4-BE49-F238E27FC236}">
                  <a16:creationId xmlns:a16="http://schemas.microsoft.com/office/drawing/2014/main" id="{1E0E6876-2837-4D02-96BF-76ECCFB71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166" name="Graphic 165" descr="Caret Up with solid fill">
              <a:extLst>
                <a:ext uri="{FF2B5EF4-FFF2-40B4-BE49-F238E27FC236}">
                  <a16:creationId xmlns:a16="http://schemas.microsoft.com/office/drawing/2014/main" id="{D2B09ABE-198D-46F6-B9BA-670850FAB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5B9EC72-DD3E-4C81-927E-203A85636531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07032ED-3E6E-49D1-A452-5A4562B262C1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F544E207-7900-496B-A9D5-C7DFBF3894C5}"/>
              </a:ext>
            </a:extLst>
          </p:cNvPr>
          <p:cNvCxnSpPr>
            <a:cxnSpLocks/>
          </p:cNvCxnSpPr>
          <p:nvPr/>
        </p:nvCxnSpPr>
        <p:spPr>
          <a:xfrm>
            <a:off x="8722846" y="5081350"/>
            <a:ext cx="3032978" cy="3792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ED470FE-36D8-4E7B-9E5C-CACEDFDE23A9}"/>
              </a:ext>
            </a:extLst>
          </p:cNvPr>
          <p:cNvCxnSpPr>
            <a:cxnSpLocks/>
          </p:cNvCxnSpPr>
          <p:nvPr/>
        </p:nvCxnSpPr>
        <p:spPr>
          <a:xfrm>
            <a:off x="8715170" y="5750410"/>
            <a:ext cx="3032978" cy="3792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1" name="Graphic 170" descr="Hamburger Menu Icon with solid fill">
            <a:extLst>
              <a:ext uri="{FF2B5EF4-FFF2-40B4-BE49-F238E27FC236}">
                <a16:creationId xmlns:a16="http://schemas.microsoft.com/office/drawing/2014/main" id="{5C55185A-2C52-4843-A23A-A55F386E908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498081" y="5490288"/>
            <a:ext cx="239396" cy="252286"/>
          </a:xfrm>
          <a:prstGeom prst="rect">
            <a:avLst/>
          </a:prstGeom>
        </p:spPr>
      </p:pic>
      <p:pic>
        <p:nvPicPr>
          <p:cNvPr id="172" name="Graphic 171" descr="Hamburger Menu Icon with solid fill">
            <a:extLst>
              <a:ext uri="{FF2B5EF4-FFF2-40B4-BE49-F238E27FC236}">
                <a16:creationId xmlns:a16="http://schemas.microsoft.com/office/drawing/2014/main" id="{3E4568F2-B03E-42F9-8C75-703DE162746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1516316" y="6077314"/>
            <a:ext cx="239396" cy="252286"/>
          </a:xfrm>
          <a:prstGeom prst="rect">
            <a:avLst/>
          </a:prstGeom>
        </p:spPr>
      </p:pic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10F31BD-548E-43A0-A989-0E6869B6C276}"/>
              </a:ext>
            </a:extLst>
          </p:cNvPr>
          <p:cNvGrpSpPr/>
          <p:nvPr/>
        </p:nvGrpSpPr>
        <p:grpSpPr>
          <a:xfrm>
            <a:off x="11221707" y="5140751"/>
            <a:ext cx="225020" cy="248092"/>
            <a:chOff x="5929066" y="2881509"/>
            <a:chExt cx="272580" cy="27258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F300BF43-5D6F-4C98-A1A5-90AFD76A3A8C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5" name="Graphic 174" descr="Caret Down with solid fill">
              <a:extLst>
                <a:ext uri="{FF2B5EF4-FFF2-40B4-BE49-F238E27FC236}">
                  <a16:creationId xmlns:a16="http://schemas.microsoft.com/office/drawing/2014/main" id="{1023297D-38FA-43B8-8EF7-78BA94061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76" name="Flowchart: Alternate Process 175">
            <a:extLst>
              <a:ext uri="{FF2B5EF4-FFF2-40B4-BE49-F238E27FC236}">
                <a16:creationId xmlns:a16="http://schemas.microsoft.com/office/drawing/2014/main" id="{88637921-5A8F-4FA7-9C87-43A33EEF798F}"/>
              </a:ext>
            </a:extLst>
          </p:cNvPr>
          <p:cNvSpPr/>
          <p:nvPr/>
        </p:nvSpPr>
        <p:spPr>
          <a:xfrm>
            <a:off x="10357904" y="5178116"/>
            <a:ext cx="798734" cy="160587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77" name="Graphic 176" descr="Badge Cross with solid fill">
            <a:extLst>
              <a:ext uri="{FF2B5EF4-FFF2-40B4-BE49-F238E27FC236}">
                <a16:creationId xmlns:a16="http://schemas.microsoft.com/office/drawing/2014/main" id="{9A5E5E6C-7316-4BBE-8C56-068AD894E41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481750" y="5133593"/>
            <a:ext cx="269389" cy="269389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472FB1E-8606-4B5E-9915-BC2665FD2A85}"/>
              </a:ext>
            </a:extLst>
          </p:cNvPr>
          <p:cNvGrpSpPr/>
          <p:nvPr/>
        </p:nvGrpSpPr>
        <p:grpSpPr>
          <a:xfrm>
            <a:off x="11226280" y="5832756"/>
            <a:ext cx="225020" cy="248092"/>
            <a:chOff x="5929066" y="2881509"/>
            <a:chExt cx="272580" cy="272580"/>
          </a:xfrm>
        </p:grpSpPr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7F049BA-04AF-4596-A8B6-B521C2B5CB91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0" name="Graphic 179" descr="Caret Down with solid fill">
              <a:extLst>
                <a:ext uri="{FF2B5EF4-FFF2-40B4-BE49-F238E27FC236}">
                  <a16:creationId xmlns:a16="http://schemas.microsoft.com/office/drawing/2014/main" id="{9BC094F0-4041-409F-9D18-015FC1430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82" name="Graphic 181" descr="Badge Cross with solid fill">
            <a:extLst>
              <a:ext uri="{FF2B5EF4-FFF2-40B4-BE49-F238E27FC236}">
                <a16:creationId xmlns:a16="http://schemas.microsoft.com/office/drawing/2014/main" id="{C2ABE371-0754-4C64-AAA0-B8D1038A6BE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486323" y="5825598"/>
            <a:ext cx="269389" cy="269389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981CF291-1BB7-42AA-A0FB-A0E8A89CADCC}"/>
              </a:ext>
            </a:extLst>
          </p:cNvPr>
          <p:cNvSpPr txBox="1"/>
          <p:nvPr/>
        </p:nvSpPr>
        <p:spPr>
          <a:xfrm>
            <a:off x="9073584" y="5105059"/>
            <a:ext cx="1607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Burger King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20877A6A-3C24-4393-BB65-C590E22BF7B5}"/>
              </a:ext>
            </a:extLst>
          </p:cNvPr>
          <p:cNvSpPr txBox="1"/>
          <p:nvPr/>
        </p:nvSpPr>
        <p:spPr>
          <a:xfrm>
            <a:off x="9074904" y="5799210"/>
            <a:ext cx="16071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Gift Shop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BE892-9603-42AA-A1C3-B63EF5B99A1B}"/>
              </a:ext>
            </a:extLst>
          </p:cNvPr>
          <p:cNvSpPr txBox="1"/>
          <p:nvPr/>
        </p:nvSpPr>
        <p:spPr>
          <a:xfrm>
            <a:off x="9072018" y="5428879"/>
            <a:ext cx="22998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 min</a:t>
            </a:r>
          </a:p>
          <a:p>
            <a:endParaRPr lang="en-GB" sz="1050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C4837EB1-863C-4FD3-9F1D-9CE571E622DB}"/>
              </a:ext>
            </a:extLst>
          </p:cNvPr>
          <p:cNvSpPr txBox="1"/>
          <p:nvPr/>
        </p:nvSpPr>
        <p:spPr>
          <a:xfrm>
            <a:off x="9029847" y="6050720"/>
            <a:ext cx="22998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min</a:t>
            </a:r>
          </a:p>
          <a:p>
            <a:endParaRPr lang="en-GB" sz="105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043C620-00BD-475F-BFAF-63CDC0C2BC46}"/>
              </a:ext>
            </a:extLst>
          </p:cNvPr>
          <p:cNvSpPr/>
          <p:nvPr/>
        </p:nvSpPr>
        <p:spPr>
          <a:xfrm>
            <a:off x="2331258" y="2787588"/>
            <a:ext cx="1423995" cy="1368774"/>
          </a:xfrm>
          <a:custGeom>
            <a:avLst/>
            <a:gdLst>
              <a:gd name="connsiteX0" fmla="*/ 1508202 w 1508202"/>
              <a:gd name="connsiteY0" fmla="*/ 0 h 1402778"/>
              <a:gd name="connsiteX1" fmla="*/ 1321771 w 1508202"/>
              <a:gd name="connsiteY1" fmla="*/ 932156 h 1402778"/>
              <a:gd name="connsiteX2" fmla="*/ 869010 w 1508202"/>
              <a:gd name="connsiteY2" fmla="*/ 1402672 h 1402778"/>
              <a:gd name="connsiteX3" fmla="*/ 87775 w 1508202"/>
              <a:gd name="connsiteY3" fmla="*/ 896645 h 1402778"/>
              <a:gd name="connsiteX4" fmla="*/ 52265 w 1508202"/>
              <a:gd name="connsiteY4" fmla="*/ 878890 h 140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202" h="1402778">
                <a:moveTo>
                  <a:pt x="1508202" y="0"/>
                </a:moveTo>
                <a:cubicBezTo>
                  <a:pt x="1468252" y="349188"/>
                  <a:pt x="1428303" y="698377"/>
                  <a:pt x="1321771" y="932156"/>
                </a:cubicBezTo>
                <a:cubicBezTo>
                  <a:pt x="1215239" y="1165935"/>
                  <a:pt x="1074676" y="1408590"/>
                  <a:pt x="869010" y="1402672"/>
                </a:cubicBezTo>
                <a:cubicBezTo>
                  <a:pt x="663344" y="1396754"/>
                  <a:pt x="223899" y="983942"/>
                  <a:pt x="87775" y="896645"/>
                </a:cubicBezTo>
                <a:cubicBezTo>
                  <a:pt x="-48349" y="809348"/>
                  <a:pt x="1958" y="844119"/>
                  <a:pt x="52265" y="878890"/>
                </a:cubicBezTo>
              </a:path>
            </a:pathLst>
          </a:custGeom>
          <a:noFill/>
          <a:ln w="57150">
            <a:solidFill>
              <a:srgbClr val="6F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3" name="Graphic 142" descr="Right pointing backhand index with solid fill">
            <a:extLst>
              <a:ext uri="{FF2B5EF4-FFF2-40B4-BE49-F238E27FC236}">
                <a16:creationId xmlns:a16="http://schemas.microsoft.com/office/drawing/2014/main" id="{6F70DF6D-3583-4B97-9168-5DE7CA366AA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 rot="16200000">
            <a:off x="3523129" y="1182336"/>
            <a:ext cx="682887" cy="682887"/>
          </a:xfrm>
          <a:prstGeom prst="rect">
            <a:avLst/>
          </a:prstGeom>
        </p:spPr>
      </p:pic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B6C73848-DA44-4444-AE3F-C35EA1112D34}"/>
              </a:ext>
            </a:extLst>
          </p:cNvPr>
          <p:cNvSpPr/>
          <p:nvPr/>
        </p:nvSpPr>
        <p:spPr>
          <a:xfrm>
            <a:off x="3457680" y="3817014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200m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DE8420BA-8523-4606-A962-ED6C6E037F0E}"/>
              </a:ext>
            </a:extLst>
          </p:cNvPr>
          <p:cNvSpPr/>
          <p:nvPr/>
        </p:nvSpPr>
        <p:spPr>
          <a:xfrm>
            <a:off x="3771414" y="2973121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250m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41BA8C9A-3B3C-4127-A552-F03DE39B4E51}"/>
              </a:ext>
            </a:extLst>
          </p:cNvPr>
          <p:cNvSpPr/>
          <p:nvPr/>
        </p:nvSpPr>
        <p:spPr>
          <a:xfrm>
            <a:off x="2361367" y="3886226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</p:spTree>
    <p:extLst>
      <p:ext uri="{BB962C8B-B14F-4D97-AF65-F5344CB8AC3E}">
        <p14:creationId xmlns:p14="http://schemas.microsoft.com/office/powerpoint/2010/main" val="19516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41870" y="344175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31894" y="843394"/>
            <a:ext cx="3501206" cy="5736536"/>
            <a:chOff x="8459222" y="847179"/>
            <a:chExt cx="3481331" cy="57441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408" y="847179"/>
              <a:ext cx="3455145" cy="5744194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59222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26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05773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3C9409FC-3474-4DD4-9EBA-2F9D89C2BB0D}"/>
              </a:ext>
            </a:extLst>
          </p:cNvPr>
          <p:cNvSpPr/>
          <p:nvPr/>
        </p:nvSpPr>
        <p:spPr>
          <a:xfrm>
            <a:off x="5618243" y="4459600"/>
            <a:ext cx="2514644" cy="691564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Extend the side bar to view the Summary of the route </a:t>
            </a:r>
            <a:endParaRPr lang="en-GB" sz="1800" dirty="0">
              <a:solidFill>
                <a:schemeClr val="tx1"/>
              </a:solidFill>
              <a:latin typeface="Aldhabi" panose="01000000000000000000" pitchFamily="2" charset="-78"/>
              <a:ea typeface="Tahoma" panose="020B0604030504040204" pitchFamily="34" charset="0"/>
              <a:cs typeface="Aldhabi" panose="01000000000000000000" pitchFamily="2" charset="-78"/>
            </a:endParaRPr>
          </a:p>
        </p:txBody>
      </p:sp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795606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308BB66-A3DD-4AD2-9ADB-7EBDD6E82D75}"/>
              </a:ext>
            </a:extLst>
          </p:cNvPr>
          <p:cNvGrpSpPr/>
          <p:nvPr/>
        </p:nvGrpSpPr>
        <p:grpSpPr>
          <a:xfrm>
            <a:off x="11676593" y="1091687"/>
            <a:ext cx="300314" cy="4897275"/>
            <a:chOff x="11694785" y="1722741"/>
            <a:chExt cx="300314" cy="42861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1DD769-EC1D-466F-AAE4-E3A5F6054255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7DCCFAB-3D9F-4A87-BD6C-81064680790A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aret Up with solid fill">
              <a:extLst>
                <a:ext uri="{FF2B5EF4-FFF2-40B4-BE49-F238E27FC236}">
                  <a16:creationId xmlns:a16="http://schemas.microsoft.com/office/drawing/2014/main" id="{E74F7C13-4DC5-4AFE-8CC8-3BF5E4ED9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92" name="Graphic 91" descr="Caret Up with solid fill">
              <a:extLst>
                <a:ext uri="{FF2B5EF4-FFF2-40B4-BE49-F238E27FC236}">
                  <a16:creationId xmlns:a16="http://schemas.microsoft.com/office/drawing/2014/main" id="{5717C898-F0D2-4A46-8AFB-E929376D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1BBF3FD-5C86-4B15-8CC4-E7EA2B738C3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59E188-CE21-43C2-9FAA-4A1C891B9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pic>
        <p:nvPicPr>
          <p:cNvPr id="130" name="Graphic 129" descr="Marker with solid fill">
            <a:extLst>
              <a:ext uri="{FF2B5EF4-FFF2-40B4-BE49-F238E27FC236}">
                <a16:creationId xmlns:a16="http://schemas.microsoft.com/office/drawing/2014/main" id="{6F7578E1-E2B0-4861-9482-557D269AED0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31384" y="2157089"/>
            <a:ext cx="568737" cy="568737"/>
          </a:xfrm>
          <a:prstGeom prst="rect">
            <a:avLst/>
          </a:prstGeom>
        </p:spPr>
      </p:pic>
      <p:pic>
        <p:nvPicPr>
          <p:cNvPr id="131" name="Graphic 130" descr="Marker with solid fill">
            <a:extLst>
              <a:ext uri="{FF2B5EF4-FFF2-40B4-BE49-F238E27FC236}">
                <a16:creationId xmlns:a16="http://schemas.microsoft.com/office/drawing/2014/main" id="{9E7E815A-6501-4A01-9D6F-ABFC6137202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655533" y="2157089"/>
            <a:ext cx="568737" cy="568737"/>
          </a:xfrm>
          <a:prstGeom prst="rect">
            <a:avLst/>
          </a:prstGeom>
        </p:spPr>
      </p:pic>
      <p:pic>
        <p:nvPicPr>
          <p:cNvPr id="132" name="Graphic 131" descr="Marker with solid fill">
            <a:extLst>
              <a:ext uri="{FF2B5EF4-FFF2-40B4-BE49-F238E27FC236}">
                <a16:creationId xmlns:a16="http://schemas.microsoft.com/office/drawing/2014/main" id="{73130D28-0E45-4B09-9BB8-93751237A7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897933" y="3394209"/>
            <a:ext cx="568737" cy="568737"/>
          </a:xfrm>
          <a:prstGeom prst="rect">
            <a:avLst/>
          </a:prstGeom>
        </p:spPr>
      </p:pic>
      <p:pic>
        <p:nvPicPr>
          <p:cNvPr id="133" name="Graphic 132" descr="Marker with solid fill">
            <a:extLst>
              <a:ext uri="{FF2B5EF4-FFF2-40B4-BE49-F238E27FC236}">
                <a16:creationId xmlns:a16="http://schemas.microsoft.com/office/drawing/2014/main" id="{05A92BED-CB41-4247-BD1D-52C279C6AE1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38639" y="3322296"/>
            <a:ext cx="568737" cy="568737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E63129F-F629-4272-A5CB-8BFE25059530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35" name="Graphic 134" descr="Flag with solid fill">
              <a:extLst>
                <a:ext uri="{FF2B5EF4-FFF2-40B4-BE49-F238E27FC236}">
                  <a16:creationId xmlns:a16="http://schemas.microsoft.com/office/drawing/2014/main" id="{A2F8A282-0727-4C8A-A3D9-DB0BBA6D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9895516-3F14-458F-917B-73C58E51DA15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37" name="Graphic 136" descr="Flag with solid fill">
            <a:extLst>
              <a:ext uri="{FF2B5EF4-FFF2-40B4-BE49-F238E27FC236}">
                <a16:creationId xmlns:a16="http://schemas.microsoft.com/office/drawing/2014/main" id="{9AEF1693-F3FD-4558-895D-E9D5A425206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38" name="Graphic 87" descr="Badge 3 outline">
            <a:extLst>
              <a:ext uri="{FF2B5EF4-FFF2-40B4-BE49-F238E27FC236}">
                <a16:creationId xmlns:a16="http://schemas.microsoft.com/office/drawing/2014/main" id="{7C4C7DB4-7A33-48BE-837D-BD0A7DB7AFD6}"/>
              </a:ext>
            </a:extLst>
          </p:cNvPr>
          <p:cNvGrpSpPr/>
          <p:nvPr/>
        </p:nvGrpSpPr>
        <p:grpSpPr>
          <a:xfrm>
            <a:off x="8779502" y="4401408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EF17F7A-05A8-4B3A-921A-5FF45D9C6DEB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2925-E345-4B79-B24E-68269189F635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10EE61-CCDD-40F5-A0CB-ECD2BD7394A0}"/>
              </a:ext>
            </a:extLst>
          </p:cNvPr>
          <p:cNvSpPr/>
          <p:nvPr/>
        </p:nvSpPr>
        <p:spPr>
          <a:xfrm>
            <a:off x="2217300" y="2598987"/>
            <a:ext cx="1576934" cy="1281532"/>
          </a:xfrm>
          <a:custGeom>
            <a:avLst/>
            <a:gdLst>
              <a:gd name="connsiteX0" fmla="*/ 1583859 w 1583859"/>
              <a:gd name="connsiteY0" fmla="*/ 112761 h 1348956"/>
              <a:gd name="connsiteX1" fmla="*/ 820379 w 1583859"/>
              <a:gd name="connsiteY1" fmla="*/ 112761 h 1348956"/>
              <a:gd name="connsiteX2" fmla="*/ 944667 w 1583859"/>
              <a:gd name="connsiteY2" fmla="*/ 1284614 h 1348956"/>
              <a:gd name="connsiteX3" fmla="*/ 101288 w 1583859"/>
              <a:gd name="connsiteY3" fmla="*/ 1204715 h 1348956"/>
              <a:gd name="connsiteX4" fmla="*/ 3634 w 1583859"/>
              <a:gd name="connsiteY4" fmla="*/ 1195837 h 1348956"/>
              <a:gd name="connsiteX5" fmla="*/ 30267 w 1583859"/>
              <a:gd name="connsiteY5" fmla="*/ 1195837 h 1348956"/>
              <a:gd name="connsiteX0" fmla="*/ 1583859 w 1747922"/>
              <a:gd name="connsiteY0" fmla="*/ 124006 h 1361463"/>
              <a:gd name="connsiteX1" fmla="*/ 1734779 w 1747922"/>
              <a:gd name="connsiteY1" fmla="*/ 106250 h 1361463"/>
              <a:gd name="connsiteX2" fmla="*/ 944667 w 1747922"/>
              <a:gd name="connsiteY2" fmla="*/ 1295859 h 1361463"/>
              <a:gd name="connsiteX3" fmla="*/ 101288 w 1747922"/>
              <a:gd name="connsiteY3" fmla="*/ 1215960 h 1361463"/>
              <a:gd name="connsiteX4" fmla="*/ 3634 w 1747922"/>
              <a:gd name="connsiteY4" fmla="*/ 1207082 h 1361463"/>
              <a:gd name="connsiteX5" fmla="*/ 30267 w 1747922"/>
              <a:gd name="connsiteY5" fmla="*/ 1207082 h 1361463"/>
              <a:gd name="connsiteX0" fmla="*/ 740480 w 1736283"/>
              <a:gd name="connsiteY0" fmla="*/ 207525 h 1320695"/>
              <a:gd name="connsiteX1" fmla="*/ 1734779 w 1736283"/>
              <a:gd name="connsiteY1" fmla="*/ 65482 h 1320695"/>
              <a:gd name="connsiteX2" fmla="*/ 944667 w 1736283"/>
              <a:gd name="connsiteY2" fmla="*/ 1255091 h 1320695"/>
              <a:gd name="connsiteX3" fmla="*/ 101288 w 1736283"/>
              <a:gd name="connsiteY3" fmla="*/ 1175192 h 1320695"/>
              <a:gd name="connsiteX4" fmla="*/ 3634 w 1736283"/>
              <a:gd name="connsiteY4" fmla="*/ 1166314 h 1320695"/>
              <a:gd name="connsiteX5" fmla="*/ 30267 w 1736283"/>
              <a:gd name="connsiteY5" fmla="*/ 1166314 h 1320695"/>
              <a:gd name="connsiteX0" fmla="*/ 740480 w 1736283"/>
              <a:gd name="connsiteY0" fmla="*/ 193606 h 1306776"/>
              <a:gd name="connsiteX1" fmla="*/ 1734779 w 1736283"/>
              <a:gd name="connsiteY1" fmla="*/ 51563 h 1306776"/>
              <a:gd name="connsiteX2" fmla="*/ 944667 w 1736283"/>
              <a:gd name="connsiteY2" fmla="*/ 1241172 h 1306776"/>
              <a:gd name="connsiteX3" fmla="*/ 101288 w 1736283"/>
              <a:gd name="connsiteY3" fmla="*/ 1161273 h 1306776"/>
              <a:gd name="connsiteX4" fmla="*/ 3634 w 1736283"/>
              <a:gd name="connsiteY4" fmla="*/ 1152395 h 1306776"/>
              <a:gd name="connsiteX5" fmla="*/ 30267 w 1736283"/>
              <a:gd name="connsiteY5" fmla="*/ 1152395 h 1306776"/>
              <a:gd name="connsiteX0" fmla="*/ 740480 w 1576934"/>
              <a:gd name="connsiteY0" fmla="*/ 170254 h 1281532"/>
              <a:gd name="connsiteX1" fmla="*/ 1574981 w 1576934"/>
              <a:gd name="connsiteY1" fmla="*/ 54844 h 1281532"/>
              <a:gd name="connsiteX2" fmla="*/ 944667 w 1576934"/>
              <a:gd name="connsiteY2" fmla="*/ 1217820 h 1281532"/>
              <a:gd name="connsiteX3" fmla="*/ 101288 w 1576934"/>
              <a:gd name="connsiteY3" fmla="*/ 1137921 h 1281532"/>
              <a:gd name="connsiteX4" fmla="*/ 3634 w 1576934"/>
              <a:gd name="connsiteY4" fmla="*/ 1129043 h 1281532"/>
              <a:gd name="connsiteX5" fmla="*/ 30267 w 1576934"/>
              <a:gd name="connsiteY5" fmla="*/ 1129043 h 128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6934" h="1281532">
                <a:moveTo>
                  <a:pt x="740480" y="170254"/>
                </a:moveTo>
                <a:cubicBezTo>
                  <a:pt x="722724" y="179131"/>
                  <a:pt x="1540950" y="-119750"/>
                  <a:pt x="1574981" y="54844"/>
                </a:cubicBezTo>
                <a:cubicBezTo>
                  <a:pt x="1609012" y="229438"/>
                  <a:pt x="1190283" y="1037307"/>
                  <a:pt x="944667" y="1217820"/>
                </a:cubicBezTo>
                <a:cubicBezTo>
                  <a:pt x="699051" y="1398333"/>
                  <a:pt x="101288" y="1137921"/>
                  <a:pt x="101288" y="1137921"/>
                </a:cubicBezTo>
                <a:lnTo>
                  <a:pt x="3634" y="1129043"/>
                </a:lnTo>
                <a:cubicBezTo>
                  <a:pt x="-8203" y="1127563"/>
                  <a:pt x="11032" y="1128303"/>
                  <a:pt x="30267" y="1129043"/>
                </a:cubicBezTo>
              </a:path>
            </a:pathLst>
          </a:custGeom>
          <a:noFill/>
          <a:ln w="57150">
            <a:solidFill>
              <a:srgbClr val="6F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 descr="A picture containing text, ceiling, indoor, shelf&#10;&#10;Description automatically generated">
            <a:extLst>
              <a:ext uri="{FF2B5EF4-FFF2-40B4-BE49-F238E27FC236}">
                <a16:creationId xmlns:a16="http://schemas.microsoft.com/office/drawing/2014/main" id="{ED77AFDA-D05E-4F24-9343-52CFE3695DC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9129808" y="4648318"/>
            <a:ext cx="2037633" cy="78108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827331C-2B1E-4213-BB61-6CFEA0BA12EB}"/>
              </a:ext>
            </a:extLst>
          </p:cNvPr>
          <p:cNvSpPr txBox="1"/>
          <p:nvPr/>
        </p:nvSpPr>
        <p:spPr>
          <a:xfrm>
            <a:off x="9095805" y="433827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Coffee Shop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699708" y="4309684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aphic 75" descr="Badge 1 outline">
            <a:extLst>
              <a:ext uri="{FF2B5EF4-FFF2-40B4-BE49-F238E27FC236}">
                <a16:creationId xmlns:a16="http://schemas.microsoft.com/office/drawing/2014/main" id="{C9611DEE-BD8F-4105-B426-A0556750933F}"/>
              </a:ext>
            </a:extLst>
          </p:cNvPr>
          <p:cNvGrpSpPr/>
          <p:nvPr/>
        </p:nvGrpSpPr>
        <p:grpSpPr>
          <a:xfrm>
            <a:off x="8768094" y="1271268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ABCB30A-974F-4EAA-8ADC-75F1BD19036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6A3CE-4F5D-48CB-8CA4-0353EC47DD3A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7F39BEF-BD3F-4979-B546-237D24CCA5C9}"/>
              </a:ext>
            </a:extLst>
          </p:cNvPr>
          <p:cNvGrpSpPr/>
          <p:nvPr/>
        </p:nvGrpSpPr>
        <p:grpSpPr>
          <a:xfrm rot="10800000">
            <a:off x="11165301" y="2892435"/>
            <a:ext cx="225020" cy="248092"/>
            <a:chOff x="5929066" y="2881509"/>
            <a:chExt cx="272580" cy="27258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F4832BB-F6F8-4971-B329-0DE6526F047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9" name="Graphic 118" descr="Caret Down with solid fill">
              <a:extLst>
                <a:ext uri="{FF2B5EF4-FFF2-40B4-BE49-F238E27FC236}">
                  <a16:creationId xmlns:a16="http://schemas.microsoft.com/office/drawing/2014/main" id="{51E805C1-1CD4-4D95-B6E5-73AA08DD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6D6F268-B857-4DC5-A761-741C09F78A2E}"/>
              </a:ext>
            </a:extLst>
          </p:cNvPr>
          <p:cNvSpPr txBox="1"/>
          <p:nvPr/>
        </p:nvSpPr>
        <p:spPr>
          <a:xfrm>
            <a:off x="9039536" y="2828555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pic>
        <p:nvPicPr>
          <p:cNvPr id="125" name="Picture 124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E6B4177C-0776-4554-9560-EEE1835543D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638" y="3196664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06999-AEF0-4853-851D-0E4307D0D654}"/>
              </a:ext>
            </a:extLst>
          </p:cNvPr>
          <p:cNvSpPr txBox="1"/>
          <p:nvPr/>
        </p:nvSpPr>
        <p:spPr>
          <a:xfrm>
            <a:off x="9048057" y="389399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min</a:t>
            </a:r>
          </a:p>
        </p:txBody>
      </p:sp>
      <p:sp>
        <p:nvSpPr>
          <p:cNvPr id="127" name="Flowchart: Alternate Process 126">
            <a:extLst>
              <a:ext uri="{FF2B5EF4-FFF2-40B4-BE49-F238E27FC236}">
                <a16:creationId xmlns:a16="http://schemas.microsoft.com/office/drawing/2014/main" id="{DB0D5AC0-4521-4F63-87EF-1210083A28FD}"/>
              </a:ext>
            </a:extLst>
          </p:cNvPr>
          <p:cNvSpPr/>
          <p:nvPr/>
        </p:nvSpPr>
        <p:spPr>
          <a:xfrm>
            <a:off x="10505760" y="2910165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0" name="Graphic 149" descr="Badge Cross with solid fill">
            <a:extLst>
              <a:ext uri="{FF2B5EF4-FFF2-40B4-BE49-F238E27FC236}">
                <a16:creationId xmlns:a16="http://schemas.microsoft.com/office/drawing/2014/main" id="{E386575B-4B44-4689-A34A-9C3529799FF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25344" y="2885277"/>
            <a:ext cx="269389" cy="269389"/>
          </a:xfrm>
          <a:prstGeom prst="rect">
            <a:avLst/>
          </a:prstGeom>
        </p:spPr>
      </p:pic>
      <p:pic>
        <p:nvPicPr>
          <p:cNvPr id="151" name="Graphic 150" descr="Hamburger Menu Icon with solid fill">
            <a:extLst>
              <a:ext uri="{FF2B5EF4-FFF2-40B4-BE49-F238E27FC236}">
                <a16:creationId xmlns:a16="http://schemas.microsoft.com/office/drawing/2014/main" id="{495E0F6B-1EF2-4D63-87F8-600EBEBF4F6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71747" y="3463661"/>
            <a:ext cx="239396" cy="252286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0892D533-AA60-48E1-AFEF-C583D61CF92B}"/>
              </a:ext>
            </a:extLst>
          </p:cNvPr>
          <p:cNvSpPr txBox="1"/>
          <p:nvPr/>
        </p:nvSpPr>
        <p:spPr>
          <a:xfrm>
            <a:off x="8998653" y="5431576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$12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min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4BABB0C-07A2-4DFD-B96D-48B47C1A8613}"/>
              </a:ext>
            </a:extLst>
          </p:cNvPr>
          <p:cNvGrpSpPr/>
          <p:nvPr/>
        </p:nvGrpSpPr>
        <p:grpSpPr>
          <a:xfrm rot="10800000">
            <a:off x="11163168" y="4322425"/>
            <a:ext cx="225020" cy="248092"/>
            <a:chOff x="5929066" y="2881509"/>
            <a:chExt cx="272580" cy="27258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E6FFE48-7D73-4045-980C-B4C181E3A7A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Down with solid fill">
              <a:extLst>
                <a:ext uri="{FF2B5EF4-FFF2-40B4-BE49-F238E27FC236}">
                  <a16:creationId xmlns:a16="http://schemas.microsoft.com/office/drawing/2014/main" id="{1DE6BA81-90A4-4C4F-A523-A32FBB44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58" name="Flowchart: Alternate Process 157">
            <a:extLst>
              <a:ext uri="{FF2B5EF4-FFF2-40B4-BE49-F238E27FC236}">
                <a16:creationId xmlns:a16="http://schemas.microsoft.com/office/drawing/2014/main" id="{60E628D0-8095-495F-97DF-B3A5AF8863A3}"/>
              </a:ext>
            </a:extLst>
          </p:cNvPr>
          <p:cNvSpPr/>
          <p:nvPr/>
        </p:nvSpPr>
        <p:spPr>
          <a:xfrm>
            <a:off x="10316014" y="4380204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60" name="Graphic 159" descr="Badge Cross with solid fill">
            <a:extLst>
              <a:ext uri="{FF2B5EF4-FFF2-40B4-BE49-F238E27FC236}">
                <a16:creationId xmlns:a16="http://schemas.microsoft.com/office/drawing/2014/main" id="{9C817EFC-418B-4C6A-A2E7-E8681423CEF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20666" y="4313153"/>
            <a:ext cx="269389" cy="269389"/>
          </a:xfrm>
          <a:prstGeom prst="rect">
            <a:avLst/>
          </a:prstGeom>
        </p:spPr>
      </p:pic>
      <p:pic>
        <p:nvPicPr>
          <p:cNvPr id="162" name="Graphic 161" descr="Hamburger Menu Icon with solid fill">
            <a:extLst>
              <a:ext uri="{FF2B5EF4-FFF2-40B4-BE49-F238E27FC236}">
                <a16:creationId xmlns:a16="http://schemas.microsoft.com/office/drawing/2014/main" id="{6F8E4A23-19AE-4A55-ADB1-FA8057E96DA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63069" y="4964261"/>
            <a:ext cx="239396" cy="25228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687384" y="2814812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F8E37837-9422-401B-BF80-7FEAFE060616}"/>
              </a:ext>
            </a:extLst>
          </p:cNvPr>
          <p:cNvSpPr txBox="1"/>
          <p:nvPr/>
        </p:nvSpPr>
        <p:spPr>
          <a:xfrm>
            <a:off x="9053085" y="1229998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012E04-9FCB-475E-A8C7-646F0278AD69}"/>
              </a:ext>
            </a:extLst>
          </p:cNvPr>
          <p:cNvGrpSpPr/>
          <p:nvPr/>
        </p:nvGrpSpPr>
        <p:grpSpPr>
          <a:xfrm rot="10800000">
            <a:off x="11166172" y="1250941"/>
            <a:ext cx="225020" cy="248092"/>
            <a:chOff x="5929066" y="2881509"/>
            <a:chExt cx="272580" cy="27258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C812F7-ACFB-4EE6-AB92-F7C50BAA631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4" name="Graphic 123" descr="Caret Down with solid fill">
              <a:extLst>
                <a:ext uri="{FF2B5EF4-FFF2-40B4-BE49-F238E27FC236}">
                  <a16:creationId xmlns:a16="http://schemas.microsoft.com/office/drawing/2014/main" id="{177674A1-913D-4C18-A640-5658045E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BE99AB8-D759-4518-864B-5351178A9E6B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l="7390" t="164" r="9353" b="3414"/>
          <a:stretch/>
        </p:blipFill>
        <p:spPr>
          <a:xfrm>
            <a:off x="9124314" y="1582991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8" name="Flowchart: Alternate Process 127">
            <a:extLst>
              <a:ext uri="{FF2B5EF4-FFF2-40B4-BE49-F238E27FC236}">
                <a16:creationId xmlns:a16="http://schemas.microsoft.com/office/drawing/2014/main" id="{77FA4DFA-A5E1-485C-8447-15E3597A6536}"/>
              </a:ext>
            </a:extLst>
          </p:cNvPr>
          <p:cNvSpPr/>
          <p:nvPr/>
        </p:nvSpPr>
        <p:spPr>
          <a:xfrm>
            <a:off x="10495382" y="1305928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8D51594-B7D4-4D68-A8AF-7818231BDC5D}"/>
              </a:ext>
            </a:extLst>
          </p:cNvPr>
          <p:cNvSpPr txBox="1"/>
          <p:nvPr/>
        </p:nvSpPr>
        <p:spPr>
          <a:xfrm>
            <a:off x="9027212" y="238392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min</a:t>
            </a:r>
          </a:p>
        </p:txBody>
      </p:sp>
      <p:pic>
        <p:nvPicPr>
          <p:cNvPr id="153" name="Graphic 152" descr="Badge Cross with solid fill">
            <a:extLst>
              <a:ext uri="{FF2B5EF4-FFF2-40B4-BE49-F238E27FC236}">
                <a16:creationId xmlns:a16="http://schemas.microsoft.com/office/drawing/2014/main" id="{209D8EAE-BD6D-49A3-A3FB-C5D5EF26402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32548" y="1250547"/>
            <a:ext cx="269389" cy="269389"/>
          </a:xfrm>
          <a:prstGeom prst="rect">
            <a:avLst/>
          </a:prstGeom>
        </p:spPr>
      </p:pic>
      <p:pic>
        <p:nvPicPr>
          <p:cNvPr id="161" name="Graphic 160" descr="Hamburger Menu Icon with solid fill">
            <a:extLst>
              <a:ext uri="{FF2B5EF4-FFF2-40B4-BE49-F238E27FC236}">
                <a16:creationId xmlns:a16="http://schemas.microsoft.com/office/drawing/2014/main" id="{98B00A29-D104-4C0B-ADA7-920E139152B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43013" y="1998256"/>
            <a:ext cx="239396" cy="252286"/>
          </a:xfrm>
          <a:prstGeom prst="rect">
            <a:avLst/>
          </a:prstGeom>
        </p:spPr>
      </p:pic>
      <p:grpSp>
        <p:nvGrpSpPr>
          <p:cNvPr id="144" name="Graphic 86" descr="Badge outline">
            <a:extLst>
              <a:ext uri="{FF2B5EF4-FFF2-40B4-BE49-F238E27FC236}">
                <a16:creationId xmlns:a16="http://schemas.microsoft.com/office/drawing/2014/main" id="{6962E553-EFDD-4FC4-963E-61315BBEB4ED}"/>
              </a:ext>
            </a:extLst>
          </p:cNvPr>
          <p:cNvGrpSpPr/>
          <p:nvPr/>
        </p:nvGrpSpPr>
        <p:grpSpPr>
          <a:xfrm>
            <a:off x="8758590" y="2882498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8598AE6-E212-43C7-ACC8-4C7C3A973013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91FC6DD-589E-4C08-BD89-48E6B2CFA59A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7" name="Flowchart: Terminator 146">
            <a:extLst>
              <a:ext uri="{FF2B5EF4-FFF2-40B4-BE49-F238E27FC236}">
                <a16:creationId xmlns:a16="http://schemas.microsoft.com/office/drawing/2014/main" id="{D62CEEBC-7E81-4177-94B0-E13F1851D06B}"/>
              </a:ext>
            </a:extLst>
          </p:cNvPr>
          <p:cNvSpPr/>
          <p:nvPr/>
        </p:nvSpPr>
        <p:spPr>
          <a:xfrm>
            <a:off x="8458229" y="0"/>
            <a:ext cx="3436205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View the Summary of the Route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2EB4F0ED-E601-491B-BE9B-308DBF9DDF19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DF2FBD8F-DFB7-4543-97DB-E8151AD49B93}"/>
              </a:ext>
            </a:extLst>
          </p:cNvPr>
          <p:cNvSpPr/>
          <p:nvPr/>
        </p:nvSpPr>
        <p:spPr>
          <a:xfrm>
            <a:off x="2257676" y="1471801"/>
            <a:ext cx="105394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Dad &amp; Mom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B5EFBCA-16D7-43FD-A1E4-D9ADAAA5A20D}"/>
              </a:ext>
            </a:extLst>
          </p:cNvPr>
          <p:cNvCxnSpPr/>
          <p:nvPr/>
        </p:nvCxnSpPr>
        <p:spPr>
          <a:xfrm>
            <a:off x="8698183" y="5939532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CB1973D-E31E-4704-A618-19F30A8574FA}"/>
              </a:ext>
            </a:extLst>
          </p:cNvPr>
          <p:cNvGrpSpPr/>
          <p:nvPr/>
        </p:nvGrpSpPr>
        <p:grpSpPr>
          <a:xfrm>
            <a:off x="11566621" y="5996889"/>
            <a:ext cx="272580" cy="272580"/>
            <a:chOff x="5929066" y="2881509"/>
            <a:chExt cx="272580" cy="272580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5665F771-C94F-491D-BB20-18C23C99A02E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2" name="Graphic 171" descr="Caret Down with solid fill">
              <a:extLst>
                <a:ext uri="{FF2B5EF4-FFF2-40B4-BE49-F238E27FC236}">
                  <a16:creationId xmlns:a16="http://schemas.microsoft.com/office/drawing/2014/main" id="{A2275C01-E4DA-42FD-AC78-CE575AE9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73" name="Google Shape;8701;p65">
            <a:extLst>
              <a:ext uri="{FF2B5EF4-FFF2-40B4-BE49-F238E27FC236}">
                <a16:creationId xmlns:a16="http://schemas.microsoft.com/office/drawing/2014/main" id="{C0A40F83-7BF6-4FB5-B83C-9D61206A5729}"/>
              </a:ext>
            </a:extLst>
          </p:cNvPr>
          <p:cNvGrpSpPr/>
          <p:nvPr/>
        </p:nvGrpSpPr>
        <p:grpSpPr>
          <a:xfrm>
            <a:off x="8743788" y="5991573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4" name="Google Shape;8702;p65">
              <a:extLst>
                <a:ext uri="{FF2B5EF4-FFF2-40B4-BE49-F238E27FC236}">
                  <a16:creationId xmlns:a16="http://schemas.microsoft.com/office/drawing/2014/main" id="{C67F5F58-1E1B-478B-AD33-1D1CB5BA8D0A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703;p65">
              <a:extLst>
                <a:ext uri="{FF2B5EF4-FFF2-40B4-BE49-F238E27FC236}">
                  <a16:creationId xmlns:a16="http://schemas.microsoft.com/office/drawing/2014/main" id="{83CBE1A0-440E-452A-8B2D-41F714EDAAD4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704;p65">
              <a:extLst>
                <a:ext uri="{FF2B5EF4-FFF2-40B4-BE49-F238E27FC236}">
                  <a16:creationId xmlns:a16="http://schemas.microsoft.com/office/drawing/2014/main" id="{52F1A0D8-C576-43B3-ACDE-4095B4D07E71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705;p65">
              <a:extLst>
                <a:ext uri="{FF2B5EF4-FFF2-40B4-BE49-F238E27FC236}">
                  <a16:creationId xmlns:a16="http://schemas.microsoft.com/office/drawing/2014/main" id="{5282BDC0-11FB-41AF-B0EA-7DB6CC1298F8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706;p65">
              <a:extLst>
                <a:ext uri="{FF2B5EF4-FFF2-40B4-BE49-F238E27FC236}">
                  <a16:creationId xmlns:a16="http://schemas.microsoft.com/office/drawing/2014/main" id="{C88F808C-D141-41DE-B300-227152F297F7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94F5622-2024-480A-A642-3DD486870A3F}"/>
              </a:ext>
            </a:extLst>
          </p:cNvPr>
          <p:cNvSpPr txBox="1"/>
          <p:nvPr/>
        </p:nvSpPr>
        <p:spPr>
          <a:xfrm>
            <a:off x="8993618" y="5960901"/>
            <a:ext cx="139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Dad &amp; Mom</a:t>
            </a:r>
          </a:p>
        </p:txBody>
      </p:sp>
      <p:pic>
        <p:nvPicPr>
          <p:cNvPr id="180" name="Graphic 179" descr="Miscellaneous with solid fill">
            <a:extLst>
              <a:ext uri="{FF2B5EF4-FFF2-40B4-BE49-F238E27FC236}">
                <a16:creationId xmlns:a16="http://schemas.microsoft.com/office/drawing/2014/main" id="{BF71731F-1809-46A9-9BAF-538ABDA56D7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2116" y="6002883"/>
            <a:ext cx="226580" cy="226580"/>
          </a:xfrm>
          <a:prstGeom prst="rect">
            <a:avLst/>
          </a:prstGeom>
        </p:spPr>
      </p:pic>
      <p:pic>
        <p:nvPicPr>
          <p:cNvPr id="141" name="Graphic 140" descr="Right pointing backhand index with solid fill">
            <a:extLst>
              <a:ext uri="{FF2B5EF4-FFF2-40B4-BE49-F238E27FC236}">
                <a16:creationId xmlns:a16="http://schemas.microsoft.com/office/drawing/2014/main" id="{3FAF1762-044E-47CB-96B0-2E4AFC19397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 rot="16200000">
            <a:off x="8350413" y="3601120"/>
            <a:ext cx="682887" cy="682887"/>
          </a:xfrm>
          <a:prstGeom prst="rect">
            <a:avLst/>
          </a:prstGeom>
        </p:spPr>
      </p:pic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8067ADF2-686E-47F4-A5FF-4795A29A767A}"/>
              </a:ext>
            </a:extLst>
          </p:cNvPr>
          <p:cNvSpPr/>
          <p:nvPr/>
        </p:nvSpPr>
        <p:spPr>
          <a:xfrm>
            <a:off x="3065348" y="2305522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8583730F-BE97-4FEE-85BB-CB921E25238D}"/>
              </a:ext>
            </a:extLst>
          </p:cNvPr>
          <p:cNvSpPr/>
          <p:nvPr/>
        </p:nvSpPr>
        <p:spPr>
          <a:xfrm>
            <a:off x="3504831" y="3276361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450m</a:t>
            </a: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3A724D35-5EEE-4751-9B66-A36C78135E1E}"/>
              </a:ext>
            </a:extLst>
          </p:cNvPr>
          <p:cNvSpPr/>
          <p:nvPr/>
        </p:nvSpPr>
        <p:spPr>
          <a:xfrm>
            <a:off x="2373169" y="3606664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</p:spTree>
    <p:extLst>
      <p:ext uri="{BB962C8B-B14F-4D97-AF65-F5344CB8AC3E}">
        <p14:creationId xmlns:p14="http://schemas.microsoft.com/office/powerpoint/2010/main" val="3038481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41870" y="344175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299747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3B5EB9E-DF52-418D-A3E4-048BCDA83B52}"/>
              </a:ext>
            </a:extLst>
          </p:cNvPr>
          <p:cNvGrpSpPr/>
          <p:nvPr/>
        </p:nvGrpSpPr>
        <p:grpSpPr>
          <a:xfrm>
            <a:off x="6551438" y="843394"/>
            <a:ext cx="5381667" cy="5736536"/>
            <a:chOff x="8472288" y="853716"/>
            <a:chExt cx="3455141" cy="5744187"/>
          </a:xfrm>
          <a:solidFill>
            <a:srgbClr val="FFF7E0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4EF5815-AF4A-4CDD-BE83-0DD8EFA5A07F}"/>
                </a:ext>
              </a:extLst>
            </p:cNvPr>
            <p:cNvSpPr/>
            <p:nvPr/>
          </p:nvSpPr>
          <p:spPr>
            <a:xfrm>
              <a:off x="8562527" y="853716"/>
              <a:ext cx="3364902" cy="57441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704B86-9D85-45D4-B520-2A70D6AE0258}"/>
                </a:ext>
              </a:extLst>
            </p:cNvPr>
            <p:cNvCxnSpPr>
              <a:cxnSpLocks/>
            </p:cNvCxnSpPr>
            <p:nvPr/>
          </p:nvCxnSpPr>
          <p:spPr>
            <a:xfrm>
              <a:off x="8678740" y="853716"/>
              <a:ext cx="0" cy="5732791"/>
            </a:xfrm>
            <a:prstGeom prst="line">
              <a:avLst/>
            </a:prstGeom>
            <a:grpFill/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Graphic 56" descr="Caret Right with solid fill">
              <a:extLst>
                <a:ext uri="{FF2B5EF4-FFF2-40B4-BE49-F238E27FC236}">
                  <a16:creationId xmlns:a16="http://schemas.microsoft.com/office/drawing/2014/main" id="{9963B731-0281-4694-9BDC-74D878C7B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472288" y="3400747"/>
              <a:ext cx="338371" cy="339902"/>
            </a:xfrm>
            <a:prstGeom prst="rect">
              <a:avLst/>
            </a:prstGeom>
          </p:spPr>
        </p:pic>
      </p:grpSp>
      <p:pic>
        <p:nvPicPr>
          <p:cNvPr id="34" name="Graphic 33" descr="Caret Right with solid fill">
            <a:extLst>
              <a:ext uri="{FF2B5EF4-FFF2-40B4-BE49-F238E27FC236}">
                <a16:creationId xmlns:a16="http://schemas.microsoft.com/office/drawing/2014/main" id="{741821F4-5BB5-41A4-B229-DF05997C6D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800000">
            <a:off x="6590549" y="3283723"/>
            <a:ext cx="372945" cy="37380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696895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26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05773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795606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308BB66-A3DD-4AD2-9ADB-7EBDD6E82D75}"/>
              </a:ext>
            </a:extLst>
          </p:cNvPr>
          <p:cNvGrpSpPr/>
          <p:nvPr/>
        </p:nvGrpSpPr>
        <p:grpSpPr>
          <a:xfrm>
            <a:off x="11685471" y="1072436"/>
            <a:ext cx="300314" cy="4891974"/>
            <a:chOff x="11694785" y="1722741"/>
            <a:chExt cx="300314" cy="42861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1DD769-EC1D-466F-AAE4-E3A5F6054255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7DCCFAB-3D9F-4A87-BD6C-81064680790A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aret Up with solid fill">
              <a:extLst>
                <a:ext uri="{FF2B5EF4-FFF2-40B4-BE49-F238E27FC236}">
                  <a16:creationId xmlns:a16="http://schemas.microsoft.com/office/drawing/2014/main" id="{E74F7C13-4DC5-4AFE-8CC8-3BF5E4ED9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92" name="Graphic 91" descr="Caret Up with solid fill">
              <a:extLst>
                <a:ext uri="{FF2B5EF4-FFF2-40B4-BE49-F238E27FC236}">
                  <a16:creationId xmlns:a16="http://schemas.microsoft.com/office/drawing/2014/main" id="{5717C898-F0D2-4A46-8AFB-E929376D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1BBF3FD-5C86-4B15-8CC4-E7EA2B738C3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59E188-CE21-43C2-9FAA-4A1C891B9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130" name="Graphic 129" descr="Marker with solid fill">
            <a:extLst>
              <a:ext uri="{FF2B5EF4-FFF2-40B4-BE49-F238E27FC236}">
                <a16:creationId xmlns:a16="http://schemas.microsoft.com/office/drawing/2014/main" id="{6F7578E1-E2B0-4861-9482-557D269AED0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531384" y="2157089"/>
            <a:ext cx="568737" cy="568737"/>
          </a:xfrm>
          <a:prstGeom prst="rect">
            <a:avLst/>
          </a:prstGeom>
        </p:spPr>
      </p:pic>
      <p:pic>
        <p:nvPicPr>
          <p:cNvPr id="131" name="Graphic 130" descr="Marker with solid fill">
            <a:extLst>
              <a:ext uri="{FF2B5EF4-FFF2-40B4-BE49-F238E27FC236}">
                <a16:creationId xmlns:a16="http://schemas.microsoft.com/office/drawing/2014/main" id="{9E7E815A-6501-4A01-9D6F-ABFC6137202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55533" y="2157089"/>
            <a:ext cx="568737" cy="568737"/>
          </a:xfrm>
          <a:prstGeom prst="rect">
            <a:avLst/>
          </a:prstGeom>
        </p:spPr>
      </p:pic>
      <p:pic>
        <p:nvPicPr>
          <p:cNvPr id="132" name="Graphic 131" descr="Marker with solid fill">
            <a:extLst>
              <a:ext uri="{FF2B5EF4-FFF2-40B4-BE49-F238E27FC236}">
                <a16:creationId xmlns:a16="http://schemas.microsoft.com/office/drawing/2014/main" id="{73130D28-0E45-4B09-9BB8-93751237A7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897933" y="3394209"/>
            <a:ext cx="568737" cy="568737"/>
          </a:xfrm>
          <a:prstGeom prst="rect">
            <a:avLst/>
          </a:prstGeom>
        </p:spPr>
      </p:pic>
      <p:pic>
        <p:nvPicPr>
          <p:cNvPr id="133" name="Graphic 132" descr="Marker with solid fill">
            <a:extLst>
              <a:ext uri="{FF2B5EF4-FFF2-40B4-BE49-F238E27FC236}">
                <a16:creationId xmlns:a16="http://schemas.microsoft.com/office/drawing/2014/main" id="{05A92BED-CB41-4247-BD1D-52C279C6AE1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838639" y="3322296"/>
            <a:ext cx="568737" cy="568737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E63129F-F629-4272-A5CB-8BFE25059530}"/>
              </a:ext>
            </a:extLst>
          </p:cNvPr>
          <p:cNvGrpSpPr/>
          <p:nvPr/>
        </p:nvGrpSpPr>
        <p:grpSpPr>
          <a:xfrm>
            <a:off x="4916052" y="6066763"/>
            <a:ext cx="2018717" cy="406206"/>
            <a:chOff x="5125590" y="6076203"/>
            <a:chExt cx="2018717" cy="406206"/>
          </a:xfrm>
        </p:grpSpPr>
        <p:pic>
          <p:nvPicPr>
            <p:cNvPr id="135" name="Graphic 134" descr="Flag with solid fill">
              <a:extLst>
                <a:ext uri="{FF2B5EF4-FFF2-40B4-BE49-F238E27FC236}">
                  <a16:creationId xmlns:a16="http://schemas.microsoft.com/office/drawing/2014/main" id="{A2F8A282-0727-4C8A-A3D9-DB0BBA6D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9895516-3F14-458F-917B-73C58E51DA15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37" name="Graphic 136" descr="Flag with solid fill">
            <a:extLst>
              <a:ext uri="{FF2B5EF4-FFF2-40B4-BE49-F238E27FC236}">
                <a16:creationId xmlns:a16="http://schemas.microsoft.com/office/drawing/2014/main" id="{9AEF1693-F3FD-4558-895D-E9D5A425206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38" name="Graphic 87" descr="Badge 3 outline">
            <a:extLst>
              <a:ext uri="{FF2B5EF4-FFF2-40B4-BE49-F238E27FC236}">
                <a16:creationId xmlns:a16="http://schemas.microsoft.com/office/drawing/2014/main" id="{7C4C7DB4-7A33-48BE-837D-BD0A7DB7AFD6}"/>
              </a:ext>
            </a:extLst>
          </p:cNvPr>
          <p:cNvGrpSpPr/>
          <p:nvPr/>
        </p:nvGrpSpPr>
        <p:grpSpPr>
          <a:xfrm>
            <a:off x="8779502" y="4401408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EF17F7A-05A8-4B3A-921A-5FF45D9C6DEB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2925-E345-4B79-B24E-68269189F635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10EE61-CCDD-40F5-A0CB-ECD2BD7394A0}"/>
              </a:ext>
            </a:extLst>
          </p:cNvPr>
          <p:cNvSpPr/>
          <p:nvPr/>
        </p:nvSpPr>
        <p:spPr>
          <a:xfrm>
            <a:off x="2217300" y="2598987"/>
            <a:ext cx="1576934" cy="1281532"/>
          </a:xfrm>
          <a:custGeom>
            <a:avLst/>
            <a:gdLst>
              <a:gd name="connsiteX0" fmla="*/ 1583859 w 1583859"/>
              <a:gd name="connsiteY0" fmla="*/ 112761 h 1348956"/>
              <a:gd name="connsiteX1" fmla="*/ 820379 w 1583859"/>
              <a:gd name="connsiteY1" fmla="*/ 112761 h 1348956"/>
              <a:gd name="connsiteX2" fmla="*/ 944667 w 1583859"/>
              <a:gd name="connsiteY2" fmla="*/ 1284614 h 1348956"/>
              <a:gd name="connsiteX3" fmla="*/ 101288 w 1583859"/>
              <a:gd name="connsiteY3" fmla="*/ 1204715 h 1348956"/>
              <a:gd name="connsiteX4" fmla="*/ 3634 w 1583859"/>
              <a:gd name="connsiteY4" fmla="*/ 1195837 h 1348956"/>
              <a:gd name="connsiteX5" fmla="*/ 30267 w 1583859"/>
              <a:gd name="connsiteY5" fmla="*/ 1195837 h 1348956"/>
              <a:gd name="connsiteX0" fmla="*/ 1583859 w 1747922"/>
              <a:gd name="connsiteY0" fmla="*/ 124006 h 1361463"/>
              <a:gd name="connsiteX1" fmla="*/ 1734779 w 1747922"/>
              <a:gd name="connsiteY1" fmla="*/ 106250 h 1361463"/>
              <a:gd name="connsiteX2" fmla="*/ 944667 w 1747922"/>
              <a:gd name="connsiteY2" fmla="*/ 1295859 h 1361463"/>
              <a:gd name="connsiteX3" fmla="*/ 101288 w 1747922"/>
              <a:gd name="connsiteY3" fmla="*/ 1215960 h 1361463"/>
              <a:gd name="connsiteX4" fmla="*/ 3634 w 1747922"/>
              <a:gd name="connsiteY4" fmla="*/ 1207082 h 1361463"/>
              <a:gd name="connsiteX5" fmla="*/ 30267 w 1747922"/>
              <a:gd name="connsiteY5" fmla="*/ 1207082 h 1361463"/>
              <a:gd name="connsiteX0" fmla="*/ 740480 w 1736283"/>
              <a:gd name="connsiteY0" fmla="*/ 207525 h 1320695"/>
              <a:gd name="connsiteX1" fmla="*/ 1734779 w 1736283"/>
              <a:gd name="connsiteY1" fmla="*/ 65482 h 1320695"/>
              <a:gd name="connsiteX2" fmla="*/ 944667 w 1736283"/>
              <a:gd name="connsiteY2" fmla="*/ 1255091 h 1320695"/>
              <a:gd name="connsiteX3" fmla="*/ 101288 w 1736283"/>
              <a:gd name="connsiteY3" fmla="*/ 1175192 h 1320695"/>
              <a:gd name="connsiteX4" fmla="*/ 3634 w 1736283"/>
              <a:gd name="connsiteY4" fmla="*/ 1166314 h 1320695"/>
              <a:gd name="connsiteX5" fmla="*/ 30267 w 1736283"/>
              <a:gd name="connsiteY5" fmla="*/ 1166314 h 1320695"/>
              <a:gd name="connsiteX0" fmla="*/ 740480 w 1736283"/>
              <a:gd name="connsiteY0" fmla="*/ 193606 h 1306776"/>
              <a:gd name="connsiteX1" fmla="*/ 1734779 w 1736283"/>
              <a:gd name="connsiteY1" fmla="*/ 51563 h 1306776"/>
              <a:gd name="connsiteX2" fmla="*/ 944667 w 1736283"/>
              <a:gd name="connsiteY2" fmla="*/ 1241172 h 1306776"/>
              <a:gd name="connsiteX3" fmla="*/ 101288 w 1736283"/>
              <a:gd name="connsiteY3" fmla="*/ 1161273 h 1306776"/>
              <a:gd name="connsiteX4" fmla="*/ 3634 w 1736283"/>
              <a:gd name="connsiteY4" fmla="*/ 1152395 h 1306776"/>
              <a:gd name="connsiteX5" fmla="*/ 30267 w 1736283"/>
              <a:gd name="connsiteY5" fmla="*/ 1152395 h 1306776"/>
              <a:gd name="connsiteX0" fmla="*/ 740480 w 1576934"/>
              <a:gd name="connsiteY0" fmla="*/ 170254 h 1281532"/>
              <a:gd name="connsiteX1" fmla="*/ 1574981 w 1576934"/>
              <a:gd name="connsiteY1" fmla="*/ 54844 h 1281532"/>
              <a:gd name="connsiteX2" fmla="*/ 944667 w 1576934"/>
              <a:gd name="connsiteY2" fmla="*/ 1217820 h 1281532"/>
              <a:gd name="connsiteX3" fmla="*/ 101288 w 1576934"/>
              <a:gd name="connsiteY3" fmla="*/ 1137921 h 1281532"/>
              <a:gd name="connsiteX4" fmla="*/ 3634 w 1576934"/>
              <a:gd name="connsiteY4" fmla="*/ 1129043 h 1281532"/>
              <a:gd name="connsiteX5" fmla="*/ 30267 w 1576934"/>
              <a:gd name="connsiteY5" fmla="*/ 1129043 h 128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6934" h="1281532">
                <a:moveTo>
                  <a:pt x="740480" y="170254"/>
                </a:moveTo>
                <a:cubicBezTo>
                  <a:pt x="722724" y="179131"/>
                  <a:pt x="1540950" y="-119750"/>
                  <a:pt x="1574981" y="54844"/>
                </a:cubicBezTo>
                <a:cubicBezTo>
                  <a:pt x="1609012" y="229438"/>
                  <a:pt x="1190283" y="1037307"/>
                  <a:pt x="944667" y="1217820"/>
                </a:cubicBezTo>
                <a:cubicBezTo>
                  <a:pt x="699051" y="1398333"/>
                  <a:pt x="101288" y="1137921"/>
                  <a:pt x="101288" y="1137921"/>
                </a:cubicBezTo>
                <a:lnTo>
                  <a:pt x="3634" y="1129043"/>
                </a:lnTo>
                <a:cubicBezTo>
                  <a:pt x="-8203" y="1127563"/>
                  <a:pt x="11032" y="1128303"/>
                  <a:pt x="30267" y="1129043"/>
                </a:cubicBezTo>
              </a:path>
            </a:pathLst>
          </a:custGeom>
          <a:noFill/>
          <a:ln w="57150">
            <a:solidFill>
              <a:srgbClr val="6F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 descr="A picture containing text, ceiling, indoor, shelf&#10;&#10;Description automatically generated">
            <a:extLst>
              <a:ext uri="{FF2B5EF4-FFF2-40B4-BE49-F238E27FC236}">
                <a16:creationId xmlns:a16="http://schemas.microsoft.com/office/drawing/2014/main" id="{ED77AFDA-D05E-4F24-9343-52CFE3695DC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9129808" y="4648318"/>
            <a:ext cx="2037633" cy="78108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827331C-2B1E-4213-BB61-6CFEA0BA12EB}"/>
              </a:ext>
            </a:extLst>
          </p:cNvPr>
          <p:cNvSpPr txBox="1"/>
          <p:nvPr/>
        </p:nvSpPr>
        <p:spPr>
          <a:xfrm>
            <a:off x="9095805" y="433827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Coffee Shop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699708" y="4309684"/>
            <a:ext cx="3044524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aphic 75" descr="Badge 1 outline">
            <a:extLst>
              <a:ext uri="{FF2B5EF4-FFF2-40B4-BE49-F238E27FC236}">
                <a16:creationId xmlns:a16="http://schemas.microsoft.com/office/drawing/2014/main" id="{C9611DEE-BD8F-4105-B426-A0556750933F}"/>
              </a:ext>
            </a:extLst>
          </p:cNvPr>
          <p:cNvGrpSpPr/>
          <p:nvPr/>
        </p:nvGrpSpPr>
        <p:grpSpPr>
          <a:xfrm>
            <a:off x="8768094" y="1271268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ABCB30A-974F-4EAA-8ADC-75F1BD19036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6A3CE-4F5D-48CB-8CA4-0353EC47DD3A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7F39BEF-BD3F-4979-B546-237D24CCA5C9}"/>
              </a:ext>
            </a:extLst>
          </p:cNvPr>
          <p:cNvGrpSpPr/>
          <p:nvPr/>
        </p:nvGrpSpPr>
        <p:grpSpPr>
          <a:xfrm rot="10800000">
            <a:off x="11165301" y="2892435"/>
            <a:ext cx="225020" cy="248092"/>
            <a:chOff x="5929066" y="2881509"/>
            <a:chExt cx="272580" cy="27258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F4832BB-F6F8-4971-B329-0DE6526F047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9" name="Graphic 118" descr="Caret Down with solid fill">
              <a:extLst>
                <a:ext uri="{FF2B5EF4-FFF2-40B4-BE49-F238E27FC236}">
                  <a16:creationId xmlns:a16="http://schemas.microsoft.com/office/drawing/2014/main" id="{51E805C1-1CD4-4D95-B6E5-73AA08DD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6D6F268-B857-4DC5-A761-741C09F78A2E}"/>
              </a:ext>
            </a:extLst>
          </p:cNvPr>
          <p:cNvSpPr txBox="1"/>
          <p:nvPr/>
        </p:nvSpPr>
        <p:spPr>
          <a:xfrm>
            <a:off x="9039536" y="2828555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pic>
        <p:nvPicPr>
          <p:cNvPr id="125" name="Picture 124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E6B4177C-0776-4554-9560-EEE1835543D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638" y="3196664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06999-AEF0-4853-851D-0E4307D0D654}"/>
              </a:ext>
            </a:extLst>
          </p:cNvPr>
          <p:cNvSpPr txBox="1"/>
          <p:nvPr/>
        </p:nvSpPr>
        <p:spPr>
          <a:xfrm>
            <a:off x="9048057" y="389399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min</a:t>
            </a:r>
          </a:p>
        </p:txBody>
      </p:sp>
      <p:sp>
        <p:nvSpPr>
          <p:cNvPr id="127" name="Flowchart: Alternate Process 126">
            <a:extLst>
              <a:ext uri="{FF2B5EF4-FFF2-40B4-BE49-F238E27FC236}">
                <a16:creationId xmlns:a16="http://schemas.microsoft.com/office/drawing/2014/main" id="{DB0D5AC0-4521-4F63-87EF-1210083A28FD}"/>
              </a:ext>
            </a:extLst>
          </p:cNvPr>
          <p:cNvSpPr/>
          <p:nvPr/>
        </p:nvSpPr>
        <p:spPr>
          <a:xfrm>
            <a:off x="10505760" y="2910165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0" name="Graphic 149" descr="Badge Cross with solid fill">
            <a:extLst>
              <a:ext uri="{FF2B5EF4-FFF2-40B4-BE49-F238E27FC236}">
                <a16:creationId xmlns:a16="http://schemas.microsoft.com/office/drawing/2014/main" id="{E386575B-4B44-4689-A34A-9C3529799FF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1425344" y="2885277"/>
            <a:ext cx="269389" cy="269389"/>
          </a:xfrm>
          <a:prstGeom prst="rect">
            <a:avLst/>
          </a:prstGeom>
        </p:spPr>
      </p:pic>
      <p:pic>
        <p:nvPicPr>
          <p:cNvPr id="151" name="Graphic 150" descr="Hamburger Menu Icon with solid fill">
            <a:extLst>
              <a:ext uri="{FF2B5EF4-FFF2-40B4-BE49-F238E27FC236}">
                <a16:creationId xmlns:a16="http://schemas.microsoft.com/office/drawing/2014/main" id="{495E0F6B-1EF2-4D63-87F8-600EBEBF4F6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471747" y="3463661"/>
            <a:ext cx="239396" cy="252286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0892D533-AA60-48E1-AFEF-C583D61CF92B}"/>
              </a:ext>
            </a:extLst>
          </p:cNvPr>
          <p:cNvSpPr txBox="1"/>
          <p:nvPr/>
        </p:nvSpPr>
        <p:spPr>
          <a:xfrm>
            <a:off x="8998653" y="5431576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$12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min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4BABB0C-07A2-4DFD-B96D-48B47C1A8613}"/>
              </a:ext>
            </a:extLst>
          </p:cNvPr>
          <p:cNvGrpSpPr/>
          <p:nvPr/>
        </p:nvGrpSpPr>
        <p:grpSpPr>
          <a:xfrm rot="10800000">
            <a:off x="11163168" y="4322425"/>
            <a:ext cx="225020" cy="248092"/>
            <a:chOff x="5929066" y="2881509"/>
            <a:chExt cx="272580" cy="27258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E6FFE48-7D73-4045-980C-B4C181E3A7A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Down with solid fill">
              <a:extLst>
                <a:ext uri="{FF2B5EF4-FFF2-40B4-BE49-F238E27FC236}">
                  <a16:creationId xmlns:a16="http://schemas.microsoft.com/office/drawing/2014/main" id="{1DE6BA81-90A4-4C4F-A523-A32FBB44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58" name="Flowchart: Alternate Process 157">
            <a:extLst>
              <a:ext uri="{FF2B5EF4-FFF2-40B4-BE49-F238E27FC236}">
                <a16:creationId xmlns:a16="http://schemas.microsoft.com/office/drawing/2014/main" id="{60E628D0-8095-495F-97DF-B3A5AF8863A3}"/>
              </a:ext>
            </a:extLst>
          </p:cNvPr>
          <p:cNvSpPr/>
          <p:nvPr/>
        </p:nvSpPr>
        <p:spPr>
          <a:xfrm>
            <a:off x="10316014" y="4380204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60" name="Graphic 159" descr="Badge Cross with solid fill">
            <a:extLst>
              <a:ext uri="{FF2B5EF4-FFF2-40B4-BE49-F238E27FC236}">
                <a16:creationId xmlns:a16="http://schemas.microsoft.com/office/drawing/2014/main" id="{9C817EFC-418B-4C6A-A2E7-E8681423CEF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1420666" y="4313153"/>
            <a:ext cx="269389" cy="269389"/>
          </a:xfrm>
          <a:prstGeom prst="rect">
            <a:avLst/>
          </a:prstGeom>
        </p:spPr>
      </p:pic>
      <p:pic>
        <p:nvPicPr>
          <p:cNvPr id="162" name="Graphic 161" descr="Hamburger Menu Icon with solid fill">
            <a:extLst>
              <a:ext uri="{FF2B5EF4-FFF2-40B4-BE49-F238E27FC236}">
                <a16:creationId xmlns:a16="http://schemas.microsoft.com/office/drawing/2014/main" id="{6F8E4A23-19AE-4A55-ADB1-FA8057E96DA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463069" y="4964261"/>
            <a:ext cx="239396" cy="25228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687384" y="2814812"/>
            <a:ext cx="3050248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F8E37837-9422-401B-BF80-7FEAFE060616}"/>
              </a:ext>
            </a:extLst>
          </p:cNvPr>
          <p:cNvSpPr txBox="1"/>
          <p:nvPr/>
        </p:nvSpPr>
        <p:spPr>
          <a:xfrm>
            <a:off x="9053085" y="1229998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012E04-9FCB-475E-A8C7-646F0278AD69}"/>
              </a:ext>
            </a:extLst>
          </p:cNvPr>
          <p:cNvGrpSpPr/>
          <p:nvPr/>
        </p:nvGrpSpPr>
        <p:grpSpPr>
          <a:xfrm rot="10800000">
            <a:off x="11166172" y="1250941"/>
            <a:ext cx="225020" cy="248092"/>
            <a:chOff x="5929066" y="2881509"/>
            <a:chExt cx="272580" cy="27258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C812F7-ACFB-4EE6-AB92-F7C50BAA631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4" name="Graphic 123" descr="Caret Down with solid fill">
              <a:extLst>
                <a:ext uri="{FF2B5EF4-FFF2-40B4-BE49-F238E27FC236}">
                  <a16:creationId xmlns:a16="http://schemas.microsoft.com/office/drawing/2014/main" id="{177674A1-913D-4C18-A640-5658045E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BE99AB8-D759-4518-864B-5351178A9E6B}"/>
              </a:ext>
            </a:extLst>
          </p:cNvPr>
          <p:cNvPicPr>
            <a:picLocks noChangeAspect="1"/>
          </p:cNvPicPr>
          <p:nvPr/>
        </p:nvPicPr>
        <p:blipFill rotWithShape="1">
          <a:blip r:embed="rId37"/>
          <a:srcRect l="7390" t="164" r="9353" b="3414"/>
          <a:stretch/>
        </p:blipFill>
        <p:spPr>
          <a:xfrm>
            <a:off x="9124314" y="1582991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8" name="Flowchart: Alternate Process 127">
            <a:extLst>
              <a:ext uri="{FF2B5EF4-FFF2-40B4-BE49-F238E27FC236}">
                <a16:creationId xmlns:a16="http://schemas.microsoft.com/office/drawing/2014/main" id="{77FA4DFA-A5E1-485C-8447-15E3597A6536}"/>
              </a:ext>
            </a:extLst>
          </p:cNvPr>
          <p:cNvSpPr/>
          <p:nvPr/>
        </p:nvSpPr>
        <p:spPr>
          <a:xfrm>
            <a:off x="10495382" y="1305928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8D51594-B7D4-4D68-A8AF-7818231BDC5D}"/>
              </a:ext>
            </a:extLst>
          </p:cNvPr>
          <p:cNvSpPr txBox="1"/>
          <p:nvPr/>
        </p:nvSpPr>
        <p:spPr>
          <a:xfrm>
            <a:off x="9027212" y="238392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min</a:t>
            </a:r>
          </a:p>
        </p:txBody>
      </p:sp>
      <p:pic>
        <p:nvPicPr>
          <p:cNvPr id="153" name="Graphic 152" descr="Badge Cross with solid fill">
            <a:extLst>
              <a:ext uri="{FF2B5EF4-FFF2-40B4-BE49-F238E27FC236}">
                <a16:creationId xmlns:a16="http://schemas.microsoft.com/office/drawing/2014/main" id="{209D8EAE-BD6D-49A3-A3FB-C5D5EF26402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1432548" y="1250547"/>
            <a:ext cx="269389" cy="269389"/>
          </a:xfrm>
          <a:prstGeom prst="rect">
            <a:avLst/>
          </a:prstGeom>
        </p:spPr>
      </p:pic>
      <p:pic>
        <p:nvPicPr>
          <p:cNvPr id="161" name="Graphic 160" descr="Hamburger Menu Icon with solid fill">
            <a:extLst>
              <a:ext uri="{FF2B5EF4-FFF2-40B4-BE49-F238E27FC236}">
                <a16:creationId xmlns:a16="http://schemas.microsoft.com/office/drawing/2014/main" id="{98B00A29-D104-4C0B-ADA7-920E139152B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443013" y="1998256"/>
            <a:ext cx="239396" cy="252286"/>
          </a:xfrm>
          <a:prstGeom prst="rect">
            <a:avLst/>
          </a:prstGeom>
        </p:spPr>
      </p:pic>
      <p:grpSp>
        <p:nvGrpSpPr>
          <p:cNvPr id="144" name="Graphic 86" descr="Badge outline">
            <a:extLst>
              <a:ext uri="{FF2B5EF4-FFF2-40B4-BE49-F238E27FC236}">
                <a16:creationId xmlns:a16="http://schemas.microsoft.com/office/drawing/2014/main" id="{6962E553-EFDD-4FC4-963E-61315BBEB4ED}"/>
              </a:ext>
            </a:extLst>
          </p:cNvPr>
          <p:cNvGrpSpPr/>
          <p:nvPr/>
        </p:nvGrpSpPr>
        <p:grpSpPr>
          <a:xfrm>
            <a:off x="8758590" y="2882498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8598AE6-E212-43C7-ACC8-4C7C3A973013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91FC6DD-589E-4C08-BD89-48E6B2CFA59A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2EB4F0ED-E601-491B-BE9B-308DBF9DDF19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DF2FBD8F-DFB7-4543-97DB-E8151AD49B93}"/>
              </a:ext>
            </a:extLst>
          </p:cNvPr>
          <p:cNvSpPr/>
          <p:nvPr/>
        </p:nvSpPr>
        <p:spPr>
          <a:xfrm>
            <a:off x="2257676" y="1471801"/>
            <a:ext cx="105394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Dad &amp; Mom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0A840B2-0D66-40E2-B91F-A4E8CA77574A}"/>
              </a:ext>
            </a:extLst>
          </p:cNvPr>
          <p:cNvGrpSpPr/>
          <p:nvPr/>
        </p:nvGrpSpPr>
        <p:grpSpPr>
          <a:xfrm>
            <a:off x="6899915" y="894097"/>
            <a:ext cx="1721381" cy="5617737"/>
            <a:chOff x="6945739" y="867640"/>
            <a:chExt cx="1721381" cy="5617737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1534A97-98BE-4ECA-886E-3DC6A3F987E7}"/>
                </a:ext>
              </a:extLst>
            </p:cNvPr>
            <p:cNvSpPr txBox="1"/>
            <p:nvPr/>
          </p:nvSpPr>
          <p:spPr>
            <a:xfrm>
              <a:off x="6982463" y="867640"/>
              <a:ext cx="1640103" cy="307777"/>
            </a:xfrm>
            <a:prstGeom prst="rect">
              <a:avLst/>
            </a:prstGeom>
            <a:solidFill>
              <a:srgbClr val="FFE463"/>
            </a:solidFill>
            <a:ln>
              <a:solidFill>
                <a:schemeClr val="tx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Summary</a:t>
              </a:r>
              <a:endPara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82E3FAF-4C9F-4381-A541-5CFF80FD0294}"/>
                </a:ext>
              </a:extLst>
            </p:cNvPr>
            <p:cNvSpPr txBox="1"/>
            <p:nvPr/>
          </p:nvSpPr>
          <p:spPr>
            <a:xfrm>
              <a:off x="6945739" y="1331627"/>
              <a:ext cx="1684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Total Estimated Walking Distance:</a:t>
              </a: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EAC39F2-A830-4AA8-9905-0C52D59F5DAE}"/>
                </a:ext>
              </a:extLst>
            </p:cNvPr>
            <p:cNvSpPr txBox="1"/>
            <p:nvPr/>
          </p:nvSpPr>
          <p:spPr>
            <a:xfrm>
              <a:off x="6973937" y="2324449"/>
              <a:ext cx="1684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Total Time Estimated to Complete the Route: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D9124A9E-B7E8-414F-A3E9-4638BF97FCAE}"/>
                </a:ext>
              </a:extLst>
            </p:cNvPr>
            <p:cNvSpPr txBox="1"/>
            <p:nvPr/>
          </p:nvSpPr>
          <p:spPr>
            <a:xfrm>
              <a:off x="6982637" y="3278073"/>
              <a:ext cx="1684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Total Cost Estimated (Excluding food):</a:t>
              </a:r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E883DC26-A4C7-4E07-B437-98004D7D44B5}"/>
                </a:ext>
              </a:extLst>
            </p:cNvPr>
            <p:cNvSpPr/>
            <p:nvPr/>
          </p:nvSpPr>
          <p:spPr>
            <a:xfrm>
              <a:off x="7108300" y="1851295"/>
              <a:ext cx="1304915" cy="36559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Abadi" panose="020B0604020104020204" pitchFamily="34" charset="0"/>
                </a:rPr>
                <a:t>1050 m</a:t>
              </a:r>
            </a:p>
          </p:txBody>
        </p:sp>
        <p:sp>
          <p:nvSpPr>
            <p:cNvPr id="174" name="Rectangle: Rounded Corners 173">
              <a:extLst>
                <a:ext uri="{FF2B5EF4-FFF2-40B4-BE49-F238E27FC236}">
                  <a16:creationId xmlns:a16="http://schemas.microsoft.com/office/drawing/2014/main" id="{992E023A-285C-4D7A-BE1C-258C2B637172}"/>
                </a:ext>
              </a:extLst>
            </p:cNvPr>
            <p:cNvSpPr/>
            <p:nvPr/>
          </p:nvSpPr>
          <p:spPr>
            <a:xfrm>
              <a:off x="7119579" y="2854017"/>
              <a:ext cx="1304915" cy="3433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tx1"/>
                  </a:solidFill>
                  <a:latin typeface="Abadi" panose="020B0604020104020204" pitchFamily="34" charset="0"/>
                </a:rPr>
                <a:t>3 h 40 min</a:t>
              </a:r>
            </a:p>
          </p:txBody>
        </p:sp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56EADB37-54D2-4DF0-99CD-9ABAECB3EF43}"/>
                </a:ext>
              </a:extLst>
            </p:cNvPr>
            <p:cNvSpPr/>
            <p:nvPr/>
          </p:nvSpPr>
          <p:spPr>
            <a:xfrm>
              <a:off x="7122363" y="3789885"/>
              <a:ext cx="1304915" cy="3433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  <a:latin typeface="Abadi" panose="020B0604020104020204" pitchFamily="34" charset="0"/>
                </a:rPr>
                <a:t>S$ 88</a:t>
              </a:r>
            </a:p>
          </p:txBody>
        </p:sp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8DC34525-7DB7-49DE-A65E-DB9A2D48966C}"/>
                </a:ext>
              </a:extLst>
            </p:cNvPr>
            <p:cNvSpPr/>
            <p:nvPr/>
          </p:nvSpPr>
          <p:spPr>
            <a:xfrm>
              <a:off x="7108300" y="6116772"/>
              <a:ext cx="1395146" cy="368605"/>
            </a:xfrm>
            <a:prstGeom prst="roundRect">
              <a:avLst/>
            </a:prstGeom>
            <a:solidFill>
              <a:srgbClr val="6F201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BOOK ALL</a:t>
              </a:r>
            </a:p>
          </p:txBody>
        </p:sp>
      </p:grp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53927746-9C4A-4D41-B2D0-081E48ACD9F1}"/>
              </a:ext>
            </a:extLst>
          </p:cNvPr>
          <p:cNvCxnSpPr>
            <a:cxnSpLocks/>
          </p:cNvCxnSpPr>
          <p:nvPr/>
        </p:nvCxnSpPr>
        <p:spPr>
          <a:xfrm>
            <a:off x="8687384" y="834590"/>
            <a:ext cx="0" cy="5725155"/>
          </a:xfrm>
          <a:prstGeom prst="line">
            <a:avLst/>
          </a:prstGeom>
          <a:solidFill>
            <a:srgbClr val="FFF7E0"/>
          </a:solidFill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Speech Bubble: Rectangle with Corners Rounded 177">
            <a:extLst>
              <a:ext uri="{FF2B5EF4-FFF2-40B4-BE49-F238E27FC236}">
                <a16:creationId xmlns:a16="http://schemas.microsoft.com/office/drawing/2014/main" id="{DF5C5C1A-D3C7-4A60-A7BE-D0779C7B84A7}"/>
              </a:ext>
            </a:extLst>
          </p:cNvPr>
          <p:cNvSpPr/>
          <p:nvPr/>
        </p:nvSpPr>
        <p:spPr>
          <a:xfrm>
            <a:off x="5134344" y="2725826"/>
            <a:ext cx="1443693" cy="1157401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Tap [BOOK ALL] to book all the selected locations at one go!</a:t>
            </a:r>
            <a:endParaRPr lang="en-GB" sz="1800" dirty="0">
              <a:solidFill>
                <a:schemeClr val="tx1"/>
              </a:solidFill>
              <a:latin typeface="Aldhabi" panose="01000000000000000000" pitchFamily="2" charset="-78"/>
              <a:ea typeface="Tahoma" panose="020B0604030504040204" pitchFamily="34" charset="0"/>
              <a:cs typeface="Aldhabi" panose="01000000000000000000" pitchFamily="2" charset="-78"/>
            </a:endParaRPr>
          </a:p>
        </p:txBody>
      </p:sp>
      <p:pic>
        <p:nvPicPr>
          <p:cNvPr id="179" name="Picture 178" descr="Hi Panda">
            <a:extLst>
              <a:ext uri="{FF2B5EF4-FFF2-40B4-BE49-F238E27FC236}">
                <a16:creationId xmlns:a16="http://schemas.microsoft.com/office/drawing/2014/main" id="{37F38917-2A68-4F14-82FB-6A3C92240A9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86" y="4030358"/>
            <a:ext cx="981178" cy="1029914"/>
          </a:xfrm>
          <a:prstGeom prst="rect">
            <a:avLst/>
          </a:prstGeom>
        </p:spPr>
      </p:pic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AE1A0CA7-39E1-4A74-93BF-6D7541C5FCF0}"/>
              </a:ext>
            </a:extLst>
          </p:cNvPr>
          <p:cNvCxnSpPr/>
          <p:nvPr/>
        </p:nvCxnSpPr>
        <p:spPr>
          <a:xfrm>
            <a:off x="8698084" y="5903491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4802082-3CFB-4095-9BD4-1A109AB16B4E}"/>
              </a:ext>
            </a:extLst>
          </p:cNvPr>
          <p:cNvGrpSpPr/>
          <p:nvPr/>
        </p:nvGrpSpPr>
        <p:grpSpPr>
          <a:xfrm>
            <a:off x="11575400" y="5960848"/>
            <a:ext cx="272580" cy="272580"/>
            <a:chOff x="5929066" y="2881509"/>
            <a:chExt cx="272580" cy="272580"/>
          </a:xfrm>
        </p:grpSpPr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DDCF365D-A730-424E-9DDF-8A573597187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3" name="Graphic 182" descr="Caret Down with solid fill">
              <a:extLst>
                <a:ext uri="{FF2B5EF4-FFF2-40B4-BE49-F238E27FC236}">
                  <a16:creationId xmlns:a16="http://schemas.microsoft.com/office/drawing/2014/main" id="{00903A01-F120-4B26-B52A-E97A21A0F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84" name="Google Shape;8701;p65">
            <a:extLst>
              <a:ext uri="{FF2B5EF4-FFF2-40B4-BE49-F238E27FC236}">
                <a16:creationId xmlns:a16="http://schemas.microsoft.com/office/drawing/2014/main" id="{E9AE45E0-97C4-4689-B688-B712A63F7ED2}"/>
              </a:ext>
            </a:extLst>
          </p:cNvPr>
          <p:cNvGrpSpPr/>
          <p:nvPr/>
        </p:nvGrpSpPr>
        <p:grpSpPr>
          <a:xfrm>
            <a:off x="8752567" y="5955532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85" name="Google Shape;8702;p65">
              <a:extLst>
                <a:ext uri="{FF2B5EF4-FFF2-40B4-BE49-F238E27FC236}">
                  <a16:creationId xmlns:a16="http://schemas.microsoft.com/office/drawing/2014/main" id="{5CFD7E02-CEA4-4176-8863-800DDCFA4E45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8703;p65">
              <a:extLst>
                <a:ext uri="{FF2B5EF4-FFF2-40B4-BE49-F238E27FC236}">
                  <a16:creationId xmlns:a16="http://schemas.microsoft.com/office/drawing/2014/main" id="{BFF6F42F-9145-427A-A9F1-CB06FC131EBA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704;p65">
              <a:extLst>
                <a:ext uri="{FF2B5EF4-FFF2-40B4-BE49-F238E27FC236}">
                  <a16:creationId xmlns:a16="http://schemas.microsoft.com/office/drawing/2014/main" id="{27F9CA7E-906E-4B0B-9D0A-3D32B662B313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705;p65">
              <a:extLst>
                <a:ext uri="{FF2B5EF4-FFF2-40B4-BE49-F238E27FC236}">
                  <a16:creationId xmlns:a16="http://schemas.microsoft.com/office/drawing/2014/main" id="{558D400C-AFF8-44BE-B242-BE0E02C5E9C2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706;p65">
              <a:extLst>
                <a:ext uri="{FF2B5EF4-FFF2-40B4-BE49-F238E27FC236}">
                  <a16:creationId xmlns:a16="http://schemas.microsoft.com/office/drawing/2014/main" id="{4D1EE2C4-E2E8-4FBF-879F-6AEB55235447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FE0F056F-29CB-4D36-837A-CCEB3A3AF852}"/>
              </a:ext>
            </a:extLst>
          </p:cNvPr>
          <p:cNvSpPr txBox="1"/>
          <p:nvPr/>
        </p:nvSpPr>
        <p:spPr>
          <a:xfrm>
            <a:off x="9002397" y="5924860"/>
            <a:ext cx="139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Dad &amp; Mom</a:t>
            </a:r>
          </a:p>
        </p:txBody>
      </p:sp>
      <p:pic>
        <p:nvPicPr>
          <p:cNvPr id="191" name="Graphic 190" descr="Miscellaneous with solid fill">
            <a:extLst>
              <a:ext uri="{FF2B5EF4-FFF2-40B4-BE49-F238E27FC236}">
                <a16:creationId xmlns:a16="http://schemas.microsoft.com/office/drawing/2014/main" id="{3DBCA2E1-6AD0-45E5-8C32-018B933C651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90895" y="5966842"/>
            <a:ext cx="226580" cy="226580"/>
          </a:xfrm>
          <a:prstGeom prst="rect">
            <a:avLst/>
          </a:prstGeom>
        </p:spPr>
      </p:pic>
      <p:sp>
        <p:nvSpPr>
          <p:cNvPr id="192" name="Flowchart: Terminator 191">
            <a:extLst>
              <a:ext uri="{FF2B5EF4-FFF2-40B4-BE49-F238E27FC236}">
                <a16:creationId xmlns:a16="http://schemas.microsoft.com/office/drawing/2014/main" id="{6160DC5E-50BD-4284-8FD1-0E60699D1AC4}"/>
              </a:ext>
            </a:extLst>
          </p:cNvPr>
          <p:cNvSpPr/>
          <p:nvPr/>
        </p:nvSpPr>
        <p:spPr>
          <a:xfrm>
            <a:off x="8458229" y="0"/>
            <a:ext cx="3436205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View the Summary of the Route</a:t>
            </a:r>
          </a:p>
        </p:txBody>
      </p:sp>
      <p:pic>
        <p:nvPicPr>
          <p:cNvPr id="141" name="Graphic 140" descr="Right pointing backhand index with solid fill">
            <a:extLst>
              <a:ext uri="{FF2B5EF4-FFF2-40B4-BE49-F238E27FC236}">
                <a16:creationId xmlns:a16="http://schemas.microsoft.com/office/drawing/2014/main" id="{BC5F4D8A-570C-4D20-B75B-89EF7D0BFCE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 rot="16200000">
            <a:off x="8055741" y="6353367"/>
            <a:ext cx="682887" cy="682887"/>
          </a:xfrm>
          <a:prstGeom prst="rect">
            <a:avLst/>
          </a:prstGeom>
        </p:spPr>
      </p:pic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7F56BA5A-4807-463B-B416-F0F53FA50ED9}"/>
              </a:ext>
            </a:extLst>
          </p:cNvPr>
          <p:cNvSpPr/>
          <p:nvPr/>
        </p:nvSpPr>
        <p:spPr>
          <a:xfrm>
            <a:off x="3063073" y="2466460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B168398D-11B4-4BBB-83B5-C5E55D7C5F8C}"/>
              </a:ext>
            </a:extLst>
          </p:cNvPr>
          <p:cNvSpPr/>
          <p:nvPr/>
        </p:nvSpPr>
        <p:spPr>
          <a:xfrm>
            <a:off x="3502556" y="3437299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450m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A7552D9C-9684-412A-9CC0-0D874DF3F65D}"/>
              </a:ext>
            </a:extLst>
          </p:cNvPr>
          <p:cNvSpPr/>
          <p:nvPr/>
        </p:nvSpPr>
        <p:spPr>
          <a:xfrm>
            <a:off x="2370894" y="3767602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</p:spTree>
    <p:extLst>
      <p:ext uri="{BB962C8B-B14F-4D97-AF65-F5344CB8AC3E}">
        <p14:creationId xmlns:p14="http://schemas.microsoft.com/office/powerpoint/2010/main" val="132080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41870" y="344175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31894" y="843394"/>
            <a:ext cx="3501206" cy="5736536"/>
            <a:chOff x="8459222" y="847179"/>
            <a:chExt cx="3481331" cy="57441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408" y="847179"/>
              <a:ext cx="3455145" cy="5744194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59222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26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05773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3C9409FC-3474-4DD4-9EBA-2F9D89C2BB0D}"/>
              </a:ext>
            </a:extLst>
          </p:cNvPr>
          <p:cNvSpPr/>
          <p:nvPr/>
        </p:nvSpPr>
        <p:spPr>
          <a:xfrm>
            <a:off x="6304439" y="4459600"/>
            <a:ext cx="1828448" cy="691564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Let’s book the ride to reduce waiting time !</a:t>
            </a:r>
            <a:endParaRPr lang="en-GB" sz="1800" dirty="0">
              <a:solidFill>
                <a:schemeClr val="tx1"/>
              </a:solidFill>
              <a:latin typeface="Aldhabi" panose="01000000000000000000" pitchFamily="2" charset="-78"/>
              <a:ea typeface="Tahoma" panose="020B0604030504040204" pitchFamily="34" charset="0"/>
              <a:cs typeface="Aldhabi" panose="01000000000000000000" pitchFamily="2" charset="-78"/>
            </a:endParaRPr>
          </a:p>
        </p:txBody>
      </p:sp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795606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308BB66-A3DD-4AD2-9ADB-7EBDD6E82D75}"/>
              </a:ext>
            </a:extLst>
          </p:cNvPr>
          <p:cNvGrpSpPr/>
          <p:nvPr/>
        </p:nvGrpSpPr>
        <p:grpSpPr>
          <a:xfrm>
            <a:off x="11676593" y="1091687"/>
            <a:ext cx="300314" cy="4897275"/>
            <a:chOff x="11694785" y="1722741"/>
            <a:chExt cx="300314" cy="42861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1DD769-EC1D-466F-AAE4-E3A5F6054255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7DCCFAB-3D9F-4A87-BD6C-81064680790A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aret Up with solid fill">
              <a:extLst>
                <a:ext uri="{FF2B5EF4-FFF2-40B4-BE49-F238E27FC236}">
                  <a16:creationId xmlns:a16="http://schemas.microsoft.com/office/drawing/2014/main" id="{E74F7C13-4DC5-4AFE-8CC8-3BF5E4ED9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92" name="Graphic 91" descr="Caret Up with solid fill">
              <a:extLst>
                <a:ext uri="{FF2B5EF4-FFF2-40B4-BE49-F238E27FC236}">
                  <a16:creationId xmlns:a16="http://schemas.microsoft.com/office/drawing/2014/main" id="{5717C898-F0D2-4A46-8AFB-E929376D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1BBF3FD-5C86-4B15-8CC4-E7EA2B738C3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59E188-CE21-43C2-9FAA-4A1C891B9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pic>
        <p:nvPicPr>
          <p:cNvPr id="130" name="Graphic 129" descr="Marker with solid fill">
            <a:extLst>
              <a:ext uri="{FF2B5EF4-FFF2-40B4-BE49-F238E27FC236}">
                <a16:creationId xmlns:a16="http://schemas.microsoft.com/office/drawing/2014/main" id="{6F7578E1-E2B0-4861-9482-557D269AED0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31384" y="2157089"/>
            <a:ext cx="568737" cy="568737"/>
          </a:xfrm>
          <a:prstGeom prst="rect">
            <a:avLst/>
          </a:prstGeom>
        </p:spPr>
      </p:pic>
      <p:pic>
        <p:nvPicPr>
          <p:cNvPr id="131" name="Graphic 130" descr="Marker with solid fill">
            <a:extLst>
              <a:ext uri="{FF2B5EF4-FFF2-40B4-BE49-F238E27FC236}">
                <a16:creationId xmlns:a16="http://schemas.microsoft.com/office/drawing/2014/main" id="{9E7E815A-6501-4A01-9D6F-ABFC6137202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655533" y="2157089"/>
            <a:ext cx="568737" cy="568737"/>
          </a:xfrm>
          <a:prstGeom prst="rect">
            <a:avLst/>
          </a:prstGeom>
        </p:spPr>
      </p:pic>
      <p:pic>
        <p:nvPicPr>
          <p:cNvPr id="132" name="Graphic 131" descr="Marker with solid fill">
            <a:extLst>
              <a:ext uri="{FF2B5EF4-FFF2-40B4-BE49-F238E27FC236}">
                <a16:creationId xmlns:a16="http://schemas.microsoft.com/office/drawing/2014/main" id="{73130D28-0E45-4B09-9BB8-93751237A7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897933" y="3394209"/>
            <a:ext cx="568737" cy="568737"/>
          </a:xfrm>
          <a:prstGeom prst="rect">
            <a:avLst/>
          </a:prstGeom>
        </p:spPr>
      </p:pic>
      <p:pic>
        <p:nvPicPr>
          <p:cNvPr id="133" name="Graphic 132" descr="Marker with solid fill">
            <a:extLst>
              <a:ext uri="{FF2B5EF4-FFF2-40B4-BE49-F238E27FC236}">
                <a16:creationId xmlns:a16="http://schemas.microsoft.com/office/drawing/2014/main" id="{05A92BED-CB41-4247-BD1D-52C279C6AE1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38639" y="3322296"/>
            <a:ext cx="568737" cy="568737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E63129F-F629-4272-A5CB-8BFE25059530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35" name="Graphic 134" descr="Flag with solid fill">
              <a:extLst>
                <a:ext uri="{FF2B5EF4-FFF2-40B4-BE49-F238E27FC236}">
                  <a16:creationId xmlns:a16="http://schemas.microsoft.com/office/drawing/2014/main" id="{A2F8A282-0727-4C8A-A3D9-DB0BBA6D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9895516-3F14-458F-917B-73C58E51DA15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37" name="Graphic 136" descr="Flag with solid fill">
            <a:extLst>
              <a:ext uri="{FF2B5EF4-FFF2-40B4-BE49-F238E27FC236}">
                <a16:creationId xmlns:a16="http://schemas.microsoft.com/office/drawing/2014/main" id="{9AEF1693-F3FD-4558-895D-E9D5A425206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38" name="Graphic 87" descr="Badge 3 outline">
            <a:extLst>
              <a:ext uri="{FF2B5EF4-FFF2-40B4-BE49-F238E27FC236}">
                <a16:creationId xmlns:a16="http://schemas.microsoft.com/office/drawing/2014/main" id="{7C4C7DB4-7A33-48BE-837D-BD0A7DB7AFD6}"/>
              </a:ext>
            </a:extLst>
          </p:cNvPr>
          <p:cNvGrpSpPr/>
          <p:nvPr/>
        </p:nvGrpSpPr>
        <p:grpSpPr>
          <a:xfrm>
            <a:off x="8779502" y="4401408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EF17F7A-05A8-4B3A-921A-5FF45D9C6DEB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2925-E345-4B79-B24E-68269189F635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10EE61-CCDD-40F5-A0CB-ECD2BD7394A0}"/>
              </a:ext>
            </a:extLst>
          </p:cNvPr>
          <p:cNvSpPr/>
          <p:nvPr/>
        </p:nvSpPr>
        <p:spPr>
          <a:xfrm>
            <a:off x="2217300" y="2598987"/>
            <a:ext cx="1576934" cy="1281532"/>
          </a:xfrm>
          <a:custGeom>
            <a:avLst/>
            <a:gdLst>
              <a:gd name="connsiteX0" fmla="*/ 1583859 w 1583859"/>
              <a:gd name="connsiteY0" fmla="*/ 112761 h 1348956"/>
              <a:gd name="connsiteX1" fmla="*/ 820379 w 1583859"/>
              <a:gd name="connsiteY1" fmla="*/ 112761 h 1348956"/>
              <a:gd name="connsiteX2" fmla="*/ 944667 w 1583859"/>
              <a:gd name="connsiteY2" fmla="*/ 1284614 h 1348956"/>
              <a:gd name="connsiteX3" fmla="*/ 101288 w 1583859"/>
              <a:gd name="connsiteY3" fmla="*/ 1204715 h 1348956"/>
              <a:gd name="connsiteX4" fmla="*/ 3634 w 1583859"/>
              <a:gd name="connsiteY4" fmla="*/ 1195837 h 1348956"/>
              <a:gd name="connsiteX5" fmla="*/ 30267 w 1583859"/>
              <a:gd name="connsiteY5" fmla="*/ 1195837 h 1348956"/>
              <a:gd name="connsiteX0" fmla="*/ 1583859 w 1747922"/>
              <a:gd name="connsiteY0" fmla="*/ 124006 h 1361463"/>
              <a:gd name="connsiteX1" fmla="*/ 1734779 w 1747922"/>
              <a:gd name="connsiteY1" fmla="*/ 106250 h 1361463"/>
              <a:gd name="connsiteX2" fmla="*/ 944667 w 1747922"/>
              <a:gd name="connsiteY2" fmla="*/ 1295859 h 1361463"/>
              <a:gd name="connsiteX3" fmla="*/ 101288 w 1747922"/>
              <a:gd name="connsiteY3" fmla="*/ 1215960 h 1361463"/>
              <a:gd name="connsiteX4" fmla="*/ 3634 w 1747922"/>
              <a:gd name="connsiteY4" fmla="*/ 1207082 h 1361463"/>
              <a:gd name="connsiteX5" fmla="*/ 30267 w 1747922"/>
              <a:gd name="connsiteY5" fmla="*/ 1207082 h 1361463"/>
              <a:gd name="connsiteX0" fmla="*/ 740480 w 1736283"/>
              <a:gd name="connsiteY0" fmla="*/ 207525 h 1320695"/>
              <a:gd name="connsiteX1" fmla="*/ 1734779 w 1736283"/>
              <a:gd name="connsiteY1" fmla="*/ 65482 h 1320695"/>
              <a:gd name="connsiteX2" fmla="*/ 944667 w 1736283"/>
              <a:gd name="connsiteY2" fmla="*/ 1255091 h 1320695"/>
              <a:gd name="connsiteX3" fmla="*/ 101288 w 1736283"/>
              <a:gd name="connsiteY3" fmla="*/ 1175192 h 1320695"/>
              <a:gd name="connsiteX4" fmla="*/ 3634 w 1736283"/>
              <a:gd name="connsiteY4" fmla="*/ 1166314 h 1320695"/>
              <a:gd name="connsiteX5" fmla="*/ 30267 w 1736283"/>
              <a:gd name="connsiteY5" fmla="*/ 1166314 h 1320695"/>
              <a:gd name="connsiteX0" fmla="*/ 740480 w 1736283"/>
              <a:gd name="connsiteY0" fmla="*/ 193606 h 1306776"/>
              <a:gd name="connsiteX1" fmla="*/ 1734779 w 1736283"/>
              <a:gd name="connsiteY1" fmla="*/ 51563 h 1306776"/>
              <a:gd name="connsiteX2" fmla="*/ 944667 w 1736283"/>
              <a:gd name="connsiteY2" fmla="*/ 1241172 h 1306776"/>
              <a:gd name="connsiteX3" fmla="*/ 101288 w 1736283"/>
              <a:gd name="connsiteY3" fmla="*/ 1161273 h 1306776"/>
              <a:gd name="connsiteX4" fmla="*/ 3634 w 1736283"/>
              <a:gd name="connsiteY4" fmla="*/ 1152395 h 1306776"/>
              <a:gd name="connsiteX5" fmla="*/ 30267 w 1736283"/>
              <a:gd name="connsiteY5" fmla="*/ 1152395 h 1306776"/>
              <a:gd name="connsiteX0" fmla="*/ 740480 w 1576934"/>
              <a:gd name="connsiteY0" fmla="*/ 170254 h 1281532"/>
              <a:gd name="connsiteX1" fmla="*/ 1574981 w 1576934"/>
              <a:gd name="connsiteY1" fmla="*/ 54844 h 1281532"/>
              <a:gd name="connsiteX2" fmla="*/ 944667 w 1576934"/>
              <a:gd name="connsiteY2" fmla="*/ 1217820 h 1281532"/>
              <a:gd name="connsiteX3" fmla="*/ 101288 w 1576934"/>
              <a:gd name="connsiteY3" fmla="*/ 1137921 h 1281532"/>
              <a:gd name="connsiteX4" fmla="*/ 3634 w 1576934"/>
              <a:gd name="connsiteY4" fmla="*/ 1129043 h 1281532"/>
              <a:gd name="connsiteX5" fmla="*/ 30267 w 1576934"/>
              <a:gd name="connsiteY5" fmla="*/ 1129043 h 128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6934" h="1281532">
                <a:moveTo>
                  <a:pt x="740480" y="170254"/>
                </a:moveTo>
                <a:cubicBezTo>
                  <a:pt x="722724" y="179131"/>
                  <a:pt x="1540950" y="-119750"/>
                  <a:pt x="1574981" y="54844"/>
                </a:cubicBezTo>
                <a:cubicBezTo>
                  <a:pt x="1609012" y="229438"/>
                  <a:pt x="1190283" y="1037307"/>
                  <a:pt x="944667" y="1217820"/>
                </a:cubicBezTo>
                <a:cubicBezTo>
                  <a:pt x="699051" y="1398333"/>
                  <a:pt x="101288" y="1137921"/>
                  <a:pt x="101288" y="1137921"/>
                </a:cubicBezTo>
                <a:lnTo>
                  <a:pt x="3634" y="1129043"/>
                </a:lnTo>
                <a:cubicBezTo>
                  <a:pt x="-8203" y="1127563"/>
                  <a:pt x="11032" y="1128303"/>
                  <a:pt x="30267" y="1129043"/>
                </a:cubicBezTo>
              </a:path>
            </a:pathLst>
          </a:custGeom>
          <a:noFill/>
          <a:ln w="57150">
            <a:solidFill>
              <a:srgbClr val="6F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 descr="A picture containing text, ceiling, indoor, shelf&#10;&#10;Description automatically generated">
            <a:extLst>
              <a:ext uri="{FF2B5EF4-FFF2-40B4-BE49-F238E27FC236}">
                <a16:creationId xmlns:a16="http://schemas.microsoft.com/office/drawing/2014/main" id="{ED77AFDA-D05E-4F24-9343-52CFE3695DC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9129808" y="4648318"/>
            <a:ext cx="2037633" cy="78108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827331C-2B1E-4213-BB61-6CFEA0BA12EB}"/>
              </a:ext>
            </a:extLst>
          </p:cNvPr>
          <p:cNvSpPr txBox="1"/>
          <p:nvPr/>
        </p:nvSpPr>
        <p:spPr>
          <a:xfrm>
            <a:off x="9095805" y="433827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Coffee Shop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699708" y="4309684"/>
            <a:ext cx="3037924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aphic 75" descr="Badge 1 outline">
            <a:extLst>
              <a:ext uri="{FF2B5EF4-FFF2-40B4-BE49-F238E27FC236}">
                <a16:creationId xmlns:a16="http://schemas.microsoft.com/office/drawing/2014/main" id="{C9611DEE-BD8F-4105-B426-A0556750933F}"/>
              </a:ext>
            </a:extLst>
          </p:cNvPr>
          <p:cNvGrpSpPr/>
          <p:nvPr/>
        </p:nvGrpSpPr>
        <p:grpSpPr>
          <a:xfrm>
            <a:off x="8768094" y="1271268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ABCB30A-974F-4EAA-8ADC-75F1BD19036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6A3CE-4F5D-48CB-8CA4-0353EC47DD3A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7F39BEF-BD3F-4979-B546-237D24CCA5C9}"/>
              </a:ext>
            </a:extLst>
          </p:cNvPr>
          <p:cNvGrpSpPr/>
          <p:nvPr/>
        </p:nvGrpSpPr>
        <p:grpSpPr>
          <a:xfrm rot="10800000">
            <a:off x="11165301" y="2892435"/>
            <a:ext cx="225020" cy="248092"/>
            <a:chOff x="5929066" y="2881509"/>
            <a:chExt cx="272580" cy="27258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F4832BB-F6F8-4971-B329-0DE6526F047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9" name="Graphic 118" descr="Caret Down with solid fill">
              <a:extLst>
                <a:ext uri="{FF2B5EF4-FFF2-40B4-BE49-F238E27FC236}">
                  <a16:creationId xmlns:a16="http://schemas.microsoft.com/office/drawing/2014/main" id="{51E805C1-1CD4-4D95-B6E5-73AA08DD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6D6F268-B857-4DC5-A761-741C09F78A2E}"/>
              </a:ext>
            </a:extLst>
          </p:cNvPr>
          <p:cNvSpPr txBox="1"/>
          <p:nvPr/>
        </p:nvSpPr>
        <p:spPr>
          <a:xfrm>
            <a:off x="9039536" y="2828555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pic>
        <p:nvPicPr>
          <p:cNvPr id="125" name="Picture 124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E6B4177C-0776-4554-9560-EEE1835543D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638" y="3196664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06999-AEF0-4853-851D-0E4307D0D654}"/>
              </a:ext>
            </a:extLst>
          </p:cNvPr>
          <p:cNvSpPr txBox="1"/>
          <p:nvPr/>
        </p:nvSpPr>
        <p:spPr>
          <a:xfrm>
            <a:off x="9048057" y="389399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min</a:t>
            </a:r>
          </a:p>
        </p:txBody>
      </p:sp>
      <p:sp>
        <p:nvSpPr>
          <p:cNvPr id="127" name="Flowchart: Alternate Process 126">
            <a:extLst>
              <a:ext uri="{FF2B5EF4-FFF2-40B4-BE49-F238E27FC236}">
                <a16:creationId xmlns:a16="http://schemas.microsoft.com/office/drawing/2014/main" id="{DB0D5AC0-4521-4F63-87EF-1210083A28FD}"/>
              </a:ext>
            </a:extLst>
          </p:cNvPr>
          <p:cNvSpPr/>
          <p:nvPr/>
        </p:nvSpPr>
        <p:spPr>
          <a:xfrm>
            <a:off x="10505760" y="2910165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0" name="Graphic 149" descr="Badge Cross with solid fill">
            <a:extLst>
              <a:ext uri="{FF2B5EF4-FFF2-40B4-BE49-F238E27FC236}">
                <a16:creationId xmlns:a16="http://schemas.microsoft.com/office/drawing/2014/main" id="{E386575B-4B44-4689-A34A-9C3529799FF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25344" y="2885277"/>
            <a:ext cx="269389" cy="269389"/>
          </a:xfrm>
          <a:prstGeom prst="rect">
            <a:avLst/>
          </a:prstGeom>
        </p:spPr>
      </p:pic>
      <p:pic>
        <p:nvPicPr>
          <p:cNvPr id="151" name="Graphic 150" descr="Hamburger Menu Icon with solid fill">
            <a:extLst>
              <a:ext uri="{FF2B5EF4-FFF2-40B4-BE49-F238E27FC236}">
                <a16:creationId xmlns:a16="http://schemas.microsoft.com/office/drawing/2014/main" id="{495E0F6B-1EF2-4D63-87F8-600EBEBF4F6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71747" y="3463661"/>
            <a:ext cx="239396" cy="252286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0892D533-AA60-48E1-AFEF-C583D61CF92B}"/>
              </a:ext>
            </a:extLst>
          </p:cNvPr>
          <p:cNvSpPr txBox="1"/>
          <p:nvPr/>
        </p:nvSpPr>
        <p:spPr>
          <a:xfrm>
            <a:off x="8998653" y="5431576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$12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min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4BABB0C-07A2-4DFD-B96D-48B47C1A8613}"/>
              </a:ext>
            </a:extLst>
          </p:cNvPr>
          <p:cNvGrpSpPr/>
          <p:nvPr/>
        </p:nvGrpSpPr>
        <p:grpSpPr>
          <a:xfrm rot="10800000">
            <a:off x="11163168" y="4322425"/>
            <a:ext cx="225020" cy="248092"/>
            <a:chOff x="5929066" y="2881509"/>
            <a:chExt cx="272580" cy="27258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E6FFE48-7D73-4045-980C-B4C181E3A7A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Down with solid fill">
              <a:extLst>
                <a:ext uri="{FF2B5EF4-FFF2-40B4-BE49-F238E27FC236}">
                  <a16:creationId xmlns:a16="http://schemas.microsoft.com/office/drawing/2014/main" id="{1DE6BA81-90A4-4C4F-A523-A32FBB44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58" name="Flowchart: Alternate Process 157">
            <a:extLst>
              <a:ext uri="{FF2B5EF4-FFF2-40B4-BE49-F238E27FC236}">
                <a16:creationId xmlns:a16="http://schemas.microsoft.com/office/drawing/2014/main" id="{60E628D0-8095-495F-97DF-B3A5AF8863A3}"/>
              </a:ext>
            </a:extLst>
          </p:cNvPr>
          <p:cNvSpPr/>
          <p:nvPr/>
        </p:nvSpPr>
        <p:spPr>
          <a:xfrm>
            <a:off x="10316014" y="4380204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60" name="Graphic 159" descr="Badge Cross with solid fill">
            <a:extLst>
              <a:ext uri="{FF2B5EF4-FFF2-40B4-BE49-F238E27FC236}">
                <a16:creationId xmlns:a16="http://schemas.microsoft.com/office/drawing/2014/main" id="{9C817EFC-418B-4C6A-A2E7-E8681423CEF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20666" y="4313153"/>
            <a:ext cx="269389" cy="269389"/>
          </a:xfrm>
          <a:prstGeom prst="rect">
            <a:avLst/>
          </a:prstGeom>
        </p:spPr>
      </p:pic>
      <p:pic>
        <p:nvPicPr>
          <p:cNvPr id="162" name="Graphic 161" descr="Hamburger Menu Icon with solid fill">
            <a:extLst>
              <a:ext uri="{FF2B5EF4-FFF2-40B4-BE49-F238E27FC236}">
                <a16:creationId xmlns:a16="http://schemas.microsoft.com/office/drawing/2014/main" id="{6F8E4A23-19AE-4A55-ADB1-FA8057E96DA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63069" y="4964261"/>
            <a:ext cx="239396" cy="25228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687384" y="2814812"/>
            <a:ext cx="3056848" cy="13743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F8E37837-9422-401B-BF80-7FEAFE060616}"/>
              </a:ext>
            </a:extLst>
          </p:cNvPr>
          <p:cNvSpPr txBox="1"/>
          <p:nvPr/>
        </p:nvSpPr>
        <p:spPr>
          <a:xfrm>
            <a:off x="9053085" y="1229998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012E04-9FCB-475E-A8C7-646F0278AD69}"/>
              </a:ext>
            </a:extLst>
          </p:cNvPr>
          <p:cNvGrpSpPr/>
          <p:nvPr/>
        </p:nvGrpSpPr>
        <p:grpSpPr>
          <a:xfrm rot="10800000">
            <a:off x="11166172" y="1250941"/>
            <a:ext cx="225020" cy="248092"/>
            <a:chOff x="5929066" y="2881509"/>
            <a:chExt cx="272580" cy="27258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C812F7-ACFB-4EE6-AB92-F7C50BAA631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4" name="Graphic 123" descr="Caret Down with solid fill">
              <a:extLst>
                <a:ext uri="{FF2B5EF4-FFF2-40B4-BE49-F238E27FC236}">
                  <a16:creationId xmlns:a16="http://schemas.microsoft.com/office/drawing/2014/main" id="{177674A1-913D-4C18-A640-5658045E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BE99AB8-D759-4518-864B-5351178A9E6B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l="7390" t="164" r="9353" b="3414"/>
          <a:stretch/>
        </p:blipFill>
        <p:spPr>
          <a:xfrm>
            <a:off x="9124314" y="1582991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8" name="Flowchart: Alternate Process 127">
            <a:extLst>
              <a:ext uri="{FF2B5EF4-FFF2-40B4-BE49-F238E27FC236}">
                <a16:creationId xmlns:a16="http://schemas.microsoft.com/office/drawing/2014/main" id="{77FA4DFA-A5E1-485C-8447-15E3597A6536}"/>
              </a:ext>
            </a:extLst>
          </p:cNvPr>
          <p:cNvSpPr/>
          <p:nvPr/>
        </p:nvSpPr>
        <p:spPr>
          <a:xfrm>
            <a:off x="10495382" y="1305928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8D51594-B7D4-4D68-A8AF-7818231BDC5D}"/>
              </a:ext>
            </a:extLst>
          </p:cNvPr>
          <p:cNvSpPr txBox="1"/>
          <p:nvPr/>
        </p:nvSpPr>
        <p:spPr>
          <a:xfrm>
            <a:off x="9027212" y="238392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min</a:t>
            </a:r>
          </a:p>
        </p:txBody>
      </p:sp>
      <p:pic>
        <p:nvPicPr>
          <p:cNvPr id="153" name="Graphic 152" descr="Badge Cross with solid fill">
            <a:extLst>
              <a:ext uri="{FF2B5EF4-FFF2-40B4-BE49-F238E27FC236}">
                <a16:creationId xmlns:a16="http://schemas.microsoft.com/office/drawing/2014/main" id="{209D8EAE-BD6D-49A3-A3FB-C5D5EF26402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32548" y="1250547"/>
            <a:ext cx="269389" cy="269389"/>
          </a:xfrm>
          <a:prstGeom prst="rect">
            <a:avLst/>
          </a:prstGeom>
        </p:spPr>
      </p:pic>
      <p:pic>
        <p:nvPicPr>
          <p:cNvPr id="161" name="Graphic 160" descr="Hamburger Menu Icon with solid fill">
            <a:extLst>
              <a:ext uri="{FF2B5EF4-FFF2-40B4-BE49-F238E27FC236}">
                <a16:creationId xmlns:a16="http://schemas.microsoft.com/office/drawing/2014/main" id="{98B00A29-D104-4C0B-ADA7-920E139152B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43013" y="1998256"/>
            <a:ext cx="239396" cy="252286"/>
          </a:xfrm>
          <a:prstGeom prst="rect">
            <a:avLst/>
          </a:prstGeom>
        </p:spPr>
      </p:pic>
      <p:grpSp>
        <p:nvGrpSpPr>
          <p:cNvPr id="144" name="Graphic 86" descr="Badge outline">
            <a:extLst>
              <a:ext uri="{FF2B5EF4-FFF2-40B4-BE49-F238E27FC236}">
                <a16:creationId xmlns:a16="http://schemas.microsoft.com/office/drawing/2014/main" id="{6962E553-EFDD-4FC4-963E-61315BBEB4ED}"/>
              </a:ext>
            </a:extLst>
          </p:cNvPr>
          <p:cNvGrpSpPr/>
          <p:nvPr/>
        </p:nvGrpSpPr>
        <p:grpSpPr>
          <a:xfrm>
            <a:off x="8758590" y="2882498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8598AE6-E212-43C7-ACC8-4C7C3A973013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91FC6DD-589E-4C08-BD89-48E6B2CFA59A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7" name="Flowchart: Terminator 146">
            <a:extLst>
              <a:ext uri="{FF2B5EF4-FFF2-40B4-BE49-F238E27FC236}">
                <a16:creationId xmlns:a16="http://schemas.microsoft.com/office/drawing/2014/main" id="{D62CEEBC-7E81-4177-94B0-E13F1851D06B}"/>
              </a:ext>
            </a:extLst>
          </p:cNvPr>
          <p:cNvSpPr/>
          <p:nvPr/>
        </p:nvSpPr>
        <p:spPr>
          <a:xfrm>
            <a:off x="9136638" y="0"/>
            <a:ext cx="2757796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Book Rides/Live show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2EB4F0ED-E601-491B-BE9B-308DBF9DDF19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DF2FBD8F-DFB7-4543-97DB-E8151AD49B93}"/>
              </a:ext>
            </a:extLst>
          </p:cNvPr>
          <p:cNvSpPr/>
          <p:nvPr/>
        </p:nvSpPr>
        <p:spPr>
          <a:xfrm>
            <a:off x="2257676" y="1471801"/>
            <a:ext cx="105394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Dad &amp; Mom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B5EFBCA-16D7-43FD-A1E4-D9ADAAA5A20D}"/>
              </a:ext>
            </a:extLst>
          </p:cNvPr>
          <p:cNvCxnSpPr/>
          <p:nvPr/>
        </p:nvCxnSpPr>
        <p:spPr>
          <a:xfrm>
            <a:off x="8698183" y="5939532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CB1973D-E31E-4704-A618-19F30A8574FA}"/>
              </a:ext>
            </a:extLst>
          </p:cNvPr>
          <p:cNvGrpSpPr/>
          <p:nvPr/>
        </p:nvGrpSpPr>
        <p:grpSpPr>
          <a:xfrm>
            <a:off x="11566621" y="5996889"/>
            <a:ext cx="272580" cy="272580"/>
            <a:chOff x="5929066" y="2881509"/>
            <a:chExt cx="272580" cy="272580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5665F771-C94F-491D-BB20-18C23C99A02E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2" name="Graphic 171" descr="Caret Down with solid fill">
              <a:extLst>
                <a:ext uri="{FF2B5EF4-FFF2-40B4-BE49-F238E27FC236}">
                  <a16:creationId xmlns:a16="http://schemas.microsoft.com/office/drawing/2014/main" id="{A2275C01-E4DA-42FD-AC78-CE575AE9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73" name="Google Shape;8701;p65">
            <a:extLst>
              <a:ext uri="{FF2B5EF4-FFF2-40B4-BE49-F238E27FC236}">
                <a16:creationId xmlns:a16="http://schemas.microsoft.com/office/drawing/2014/main" id="{C0A40F83-7BF6-4FB5-B83C-9D61206A5729}"/>
              </a:ext>
            </a:extLst>
          </p:cNvPr>
          <p:cNvGrpSpPr/>
          <p:nvPr/>
        </p:nvGrpSpPr>
        <p:grpSpPr>
          <a:xfrm>
            <a:off x="8743788" y="5991573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4" name="Google Shape;8702;p65">
              <a:extLst>
                <a:ext uri="{FF2B5EF4-FFF2-40B4-BE49-F238E27FC236}">
                  <a16:creationId xmlns:a16="http://schemas.microsoft.com/office/drawing/2014/main" id="{C67F5F58-1E1B-478B-AD33-1D1CB5BA8D0A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703;p65">
              <a:extLst>
                <a:ext uri="{FF2B5EF4-FFF2-40B4-BE49-F238E27FC236}">
                  <a16:creationId xmlns:a16="http://schemas.microsoft.com/office/drawing/2014/main" id="{83CBE1A0-440E-452A-8B2D-41F714EDAAD4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704;p65">
              <a:extLst>
                <a:ext uri="{FF2B5EF4-FFF2-40B4-BE49-F238E27FC236}">
                  <a16:creationId xmlns:a16="http://schemas.microsoft.com/office/drawing/2014/main" id="{52F1A0D8-C576-43B3-ACDE-4095B4D07E71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705;p65">
              <a:extLst>
                <a:ext uri="{FF2B5EF4-FFF2-40B4-BE49-F238E27FC236}">
                  <a16:creationId xmlns:a16="http://schemas.microsoft.com/office/drawing/2014/main" id="{5282BDC0-11FB-41AF-B0EA-7DB6CC1298F8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706;p65">
              <a:extLst>
                <a:ext uri="{FF2B5EF4-FFF2-40B4-BE49-F238E27FC236}">
                  <a16:creationId xmlns:a16="http://schemas.microsoft.com/office/drawing/2014/main" id="{C88F808C-D141-41DE-B300-227152F297F7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94F5622-2024-480A-A642-3DD486870A3F}"/>
              </a:ext>
            </a:extLst>
          </p:cNvPr>
          <p:cNvSpPr txBox="1"/>
          <p:nvPr/>
        </p:nvSpPr>
        <p:spPr>
          <a:xfrm>
            <a:off x="8993618" y="5960901"/>
            <a:ext cx="139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Dad &amp; Mom</a:t>
            </a:r>
          </a:p>
        </p:txBody>
      </p:sp>
      <p:pic>
        <p:nvPicPr>
          <p:cNvPr id="180" name="Graphic 179" descr="Miscellaneous with solid fill">
            <a:extLst>
              <a:ext uri="{FF2B5EF4-FFF2-40B4-BE49-F238E27FC236}">
                <a16:creationId xmlns:a16="http://schemas.microsoft.com/office/drawing/2014/main" id="{BF71731F-1809-46A9-9BAF-538ABDA56D7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2116" y="6002883"/>
            <a:ext cx="226580" cy="226580"/>
          </a:xfrm>
          <a:prstGeom prst="rect">
            <a:avLst/>
          </a:prstGeom>
        </p:spPr>
      </p:pic>
      <p:pic>
        <p:nvPicPr>
          <p:cNvPr id="141" name="Graphic 140" descr="Right pointing backhand index with solid fill">
            <a:extLst>
              <a:ext uri="{FF2B5EF4-FFF2-40B4-BE49-F238E27FC236}">
                <a16:creationId xmlns:a16="http://schemas.microsoft.com/office/drawing/2014/main" id="{23B23A3C-0B54-4D20-B140-FEA0AF8E634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 rot="16200000">
            <a:off x="10742221" y="1347974"/>
            <a:ext cx="682887" cy="682887"/>
          </a:xfrm>
          <a:prstGeom prst="rect">
            <a:avLst/>
          </a:prstGeom>
        </p:spPr>
      </p:pic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F0FDD9FC-9E65-4B9A-9F20-7D1137C649F6}"/>
              </a:ext>
            </a:extLst>
          </p:cNvPr>
          <p:cNvSpPr/>
          <p:nvPr/>
        </p:nvSpPr>
        <p:spPr>
          <a:xfrm>
            <a:off x="3065348" y="2305522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EB0D7834-7FCD-4D57-8257-5DDEA7759656}"/>
              </a:ext>
            </a:extLst>
          </p:cNvPr>
          <p:cNvSpPr/>
          <p:nvPr/>
        </p:nvSpPr>
        <p:spPr>
          <a:xfrm>
            <a:off x="3504831" y="3276361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450m</a:t>
            </a: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1FE8F769-F74F-4537-AC13-08DB30CB6F51}"/>
              </a:ext>
            </a:extLst>
          </p:cNvPr>
          <p:cNvSpPr/>
          <p:nvPr/>
        </p:nvSpPr>
        <p:spPr>
          <a:xfrm>
            <a:off x="2373169" y="3606664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</p:spTree>
    <p:extLst>
      <p:ext uri="{BB962C8B-B14F-4D97-AF65-F5344CB8AC3E}">
        <p14:creationId xmlns:p14="http://schemas.microsoft.com/office/powerpoint/2010/main" val="3840195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41870" y="344175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31894" y="843394"/>
            <a:ext cx="3501206" cy="5736536"/>
            <a:chOff x="8459222" y="847179"/>
            <a:chExt cx="3481331" cy="57441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408" y="847179"/>
              <a:ext cx="3455145" cy="5744194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59222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26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05773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3C9409FC-3474-4DD4-9EBA-2F9D89C2BB0D}"/>
              </a:ext>
            </a:extLst>
          </p:cNvPr>
          <p:cNvSpPr/>
          <p:nvPr/>
        </p:nvSpPr>
        <p:spPr>
          <a:xfrm>
            <a:off x="6304439" y="4459600"/>
            <a:ext cx="1828448" cy="691564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Let’s book the ride to reduce waiting time !</a:t>
            </a:r>
            <a:endParaRPr lang="en-GB" sz="1800" dirty="0">
              <a:solidFill>
                <a:schemeClr val="tx1"/>
              </a:solidFill>
              <a:latin typeface="Aldhabi" panose="01000000000000000000" pitchFamily="2" charset="-78"/>
              <a:ea typeface="Tahoma" panose="020B0604030504040204" pitchFamily="34" charset="0"/>
              <a:cs typeface="Aldhabi" panose="01000000000000000000" pitchFamily="2" charset="-78"/>
            </a:endParaRPr>
          </a:p>
        </p:txBody>
      </p:sp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795606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308BB66-A3DD-4AD2-9ADB-7EBDD6E82D75}"/>
              </a:ext>
            </a:extLst>
          </p:cNvPr>
          <p:cNvGrpSpPr/>
          <p:nvPr/>
        </p:nvGrpSpPr>
        <p:grpSpPr>
          <a:xfrm>
            <a:off x="11676593" y="1091687"/>
            <a:ext cx="300314" cy="4897275"/>
            <a:chOff x="11694785" y="1722741"/>
            <a:chExt cx="300314" cy="42861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1DD769-EC1D-466F-AAE4-E3A5F6054255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7DCCFAB-3D9F-4A87-BD6C-81064680790A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aret Up with solid fill">
              <a:extLst>
                <a:ext uri="{FF2B5EF4-FFF2-40B4-BE49-F238E27FC236}">
                  <a16:creationId xmlns:a16="http://schemas.microsoft.com/office/drawing/2014/main" id="{E74F7C13-4DC5-4AFE-8CC8-3BF5E4ED9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92" name="Graphic 91" descr="Caret Up with solid fill">
              <a:extLst>
                <a:ext uri="{FF2B5EF4-FFF2-40B4-BE49-F238E27FC236}">
                  <a16:creationId xmlns:a16="http://schemas.microsoft.com/office/drawing/2014/main" id="{5717C898-F0D2-4A46-8AFB-E929376D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1BBF3FD-5C86-4B15-8CC4-E7EA2B738C3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59E188-CE21-43C2-9FAA-4A1C891B9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pic>
        <p:nvPicPr>
          <p:cNvPr id="130" name="Graphic 129" descr="Marker with solid fill">
            <a:extLst>
              <a:ext uri="{FF2B5EF4-FFF2-40B4-BE49-F238E27FC236}">
                <a16:creationId xmlns:a16="http://schemas.microsoft.com/office/drawing/2014/main" id="{6F7578E1-E2B0-4861-9482-557D269AED0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31384" y="2157089"/>
            <a:ext cx="568737" cy="568737"/>
          </a:xfrm>
          <a:prstGeom prst="rect">
            <a:avLst/>
          </a:prstGeom>
        </p:spPr>
      </p:pic>
      <p:pic>
        <p:nvPicPr>
          <p:cNvPr id="131" name="Graphic 130" descr="Marker with solid fill">
            <a:extLst>
              <a:ext uri="{FF2B5EF4-FFF2-40B4-BE49-F238E27FC236}">
                <a16:creationId xmlns:a16="http://schemas.microsoft.com/office/drawing/2014/main" id="{9E7E815A-6501-4A01-9D6F-ABFC6137202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655533" y="2157089"/>
            <a:ext cx="568737" cy="568737"/>
          </a:xfrm>
          <a:prstGeom prst="rect">
            <a:avLst/>
          </a:prstGeom>
        </p:spPr>
      </p:pic>
      <p:pic>
        <p:nvPicPr>
          <p:cNvPr id="132" name="Graphic 131" descr="Marker with solid fill">
            <a:extLst>
              <a:ext uri="{FF2B5EF4-FFF2-40B4-BE49-F238E27FC236}">
                <a16:creationId xmlns:a16="http://schemas.microsoft.com/office/drawing/2014/main" id="{73130D28-0E45-4B09-9BB8-93751237A7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897933" y="3394209"/>
            <a:ext cx="568737" cy="568737"/>
          </a:xfrm>
          <a:prstGeom prst="rect">
            <a:avLst/>
          </a:prstGeom>
        </p:spPr>
      </p:pic>
      <p:pic>
        <p:nvPicPr>
          <p:cNvPr id="133" name="Graphic 132" descr="Marker with solid fill">
            <a:extLst>
              <a:ext uri="{FF2B5EF4-FFF2-40B4-BE49-F238E27FC236}">
                <a16:creationId xmlns:a16="http://schemas.microsoft.com/office/drawing/2014/main" id="{05A92BED-CB41-4247-BD1D-52C279C6AE1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38639" y="3322296"/>
            <a:ext cx="568737" cy="568737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E63129F-F629-4272-A5CB-8BFE25059530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35" name="Graphic 134" descr="Flag with solid fill">
              <a:extLst>
                <a:ext uri="{FF2B5EF4-FFF2-40B4-BE49-F238E27FC236}">
                  <a16:creationId xmlns:a16="http://schemas.microsoft.com/office/drawing/2014/main" id="{A2F8A282-0727-4C8A-A3D9-DB0BBA6D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9895516-3F14-458F-917B-73C58E51DA15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37" name="Graphic 136" descr="Flag with solid fill">
            <a:extLst>
              <a:ext uri="{FF2B5EF4-FFF2-40B4-BE49-F238E27FC236}">
                <a16:creationId xmlns:a16="http://schemas.microsoft.com/office/drawing/2014/main" id="{9AEF1693-F3FD-4558-895D-E9D5A425206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38" name="Graphic 87" descr="Badge 3 outline">
            <a:extLst>
              <a:ext uri="{FF2B5EF4-FFF2-40B4-BE49-F238E27FC236}">
                <a16:creationId xmlns:a16="http://schemas.microsoft.com/office/drawing/2014/main" id="{7C4C7DB4-7A33-48BE-837D-BD0A7DB7AFD6}"/>
              </a:ext>
            </a:extLst>
          </p:cNvPr>
          <p:cNvGrpSpPr/>
          <p:nvPr/>
        </p:nvGrpSpPr>
        <p:grpSpPr>
          <a:xfrm>
            <a:off x="8779502" y="4401408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EF17F7A-05A8-4B3A-921A-5FF45D9C6DEB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2925-E345-4B79-B24E-68269189F635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10EE61-CCDD-40F5-A0CB-ECD2BD7394A0}"/>
              </a:ext>
            </a:extLst>
          </p:cNvPr>
          <p:cNvSpPr/>
          <p:nvPr/>
        </p:nvSpPr>
        <p:spPr>
          <a:xfrm>
            <a:off x="2217300" y="2598987"/>
            <a:ext cx="1576934" cy="1281532"/>
          </a:xfrm>
          <a:custGeom>
            <a:avLst/>
            <a:gdLst>
              <a:gd name="connsiteX0" fmla="*/ 1583859 w 1583859"/>
              <a:gd name="connsiteY0" fmla="*/ 112761 h 1348956"/>
              <a:gd name="connsiteX1" fmla="*/ 820379 w 1583859"/>
              <a:gd name="connsiteY1" fmla="*/ 112761 h 1348956"/>
              <a:gd name="connsiteX2" fmla="*/ 944667 w 1583859"/>
              <a:gd name="connsiteY2" fmla="*/ 1284614 h 1348956"/>
              <a:gd name="connsiteX3" fmla="*/ 101288 w 1583859"/>
              <a:gd name="connsiteY3" fmla="*/ 1204715 h 1348956"/>
              <a:gd name="connsiteX4" fmla="*/ 3634 w 1583859"/>
              <a:gd name="connsiteY4" fmla="*/ 1195837 h 1348956"/>
              <a:gd name="connsiteX5" fmla="*/ 30267 w 1583859"/>
              <a:gd name="connsiteY5" fmla="*/ 1195837 h 1348956"/>
              <a:gd name="connsiteX0" fmla="*/ 1583859 w 1747922"/>
              <a:gd name="connsiteY0" fmla="*/ 124006 h 1361463"/>
              <a:gd name="connsiteX1" fmla="*/ 1734779 w 1747922"/>
              <a:gd name="connsiteY1" fmla="*/ 106250 h 1361463"/>
              <a:gd name="connsiteX2" fmla="*/ 944667 w 1747922"/>
              <a:gd name="connsiteY2" fmla="*/ 1295859 h 1361463"/>
              <a:gd name="connsiteX3" fmla="*/ 101288 w 1747922"/>
              <a:gd name="connsiteY3" fmla="*/ 1215960 h 1361463"/>
              <a:gd name="connsiteX4" fmla="*/ 3634 w 1747922"/>
              <a:gd name="connsiteY4" fmla="*/ 1207082 h 1361463"/>
              <a:gd name="connsiteX5" fmla="*/ 30267 w 1747922"/>
              <a:gd name="connsiteY5" fmla="*/ 1207082 h 1361463"/>
              <a:gd name="connsiteX0" fmla="*/ 740480 w 1736283"/>
              <a:gd name="connsiteY0" fmla="*/ 207525 h 1320695"/>
              <a:gd name="connsiteX1" fmla="*/ 1734779 w 1736283"/>
              <a:gd name="connsiteY1" fmla="*/ 65482 h 1320695"/>
              <a:gd name="connsiteX2" fmla="*/ 944667 w 1736283"/>
              <a:gd name="connsiteY2" fmla="*/ 1255091 h 1320695"/>
              <a:gd name="connsiteX3" fmla="*/ 101288 w 1736283"/>
              <a:gd name="connsiteY3" fmla="*/ 1175192 h 1320695"/>
              <a:gd name="connsiteX4" fmla="*/ 3634 w 1736283"/>
              <a:gd name="connsiteY4" fmla="*/ 1166314 h 1320695"/>
              <a:gd name="connsiteX5" fmla="*/ 30267 w 1736283"/>
              <a:gd name="connsiteY5" fmla="*/ 1166314 h 1320695"/>
              <a:gd name="connsiteX0" fmla="*/ 740480 w 1736283"/>
              <a:gd name="connsiteY0" fmla="*/ 193606 h 1306776"/>
              <a:gd name="connsiteX1" fmla="*/ 1734779 w 1736283"/>
              <a:gd name="connsiteY1" fmla="*/ 51563 h 1306776"/>
              <a:gd name="connsiteX2" fmla="*/ 944667 w 1736283"/>
              <a:gd name="connsiteY2" fmla="*/ 1241172 h 1306776"/>
              <a:gd name="connsiteX3" fmla="*/ 101288 w 1736283"/>
              <a:gd name="connsiteY3" fmla="*/ 1161273 h 1306776"/>
              <a:gd name="connsiteX4" fmla="*/ 3634 w 1736283"/>
              <a:gd name="connsiteY4" fmla="*/ 1152395 h 1306776"/>
              <a:gd name="connsiteX5" fmla="*/ 30267 w 1736283"/>
              <a:gd name="connsiteY5" fmla="*/ 1152395 h 1306776"/>
              <a:gd name="connsiteX0" fmla="*/ 740480 w 1576934"/>
              <a:gd name="connsiteY0" fmla="*/ 170254 h 1281532"/>
              <a:gd name="connsiteX1" fmla="*/ 1574981 w 1576934"/>
              <a:gd name="connsiteY1" fmla="*/ 54844 h 1281532"/>
              <a:gd name="connsiteX2" fmla="*/ 944667 w 1576934"/>
              <a:gd name="connsiteY2" fmla="*/ 1217820 h 1281532"/>
              <a:gd name="connsiteX3" fmla="*/ 101288 w 1576934"/>
              <a:gd name="connsiteY3" fmla="*/ 1137921 h 1281532"/>
              <a:gd name="connsiteX4" fmla="*/ 3634 w 1576934"/>
              <a:gd name="connsiteY4" fmla="*/ 1129043 h 1281532"/>
              <a:gd name="connsiteX5" fmla="*/ 30267 w 1576934"/>
              <a:gd name="connsiteY5" fmla="*/ 1129043 h 128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6934" h="1281532">
                <a:moveTo>
                  <a:pt x="740480" y="170254"/>
                </a:moveTo>
                <a:cubicBezTo>
                  <a:pt x="722724" y="179131"/>
                  <a:pt x="1540950" y="-119750"/>
                  <a:pt x="1574981" y="54844"/>
                </a:cubicBezTo>
                <a:cubicBezTo>
                  <a:pt x="1609012" y="229438"/>
                  <a:pt x="1190283" y="1037307"/>
                  <a:pt x="944667" y="1217820"/>
                </a:cubicBezTo>
                <a:cubicBezTo>
                  <a:pt x="699051" y="1398333"/>
                  <a:pt x="101288" y="1137921"/>
                  <a:pt x="101288" y="1137921"/>
                </a:cubicBezTo>
                <a:lnTo>
                  <a:pt x="3634" y="1129043"/>
                </a:lnTo>
                <a:cubicBezTo>
                  <a:pt x="-8203" y="1127563"/>
                  <a:pt x="11032" y="1128303"/>
                  <a:pt x="30267" y="1129043"/>
                </a:cubicBezTo>
              </a:path>
            </a:pathLst>
          </a:custGeom>
          <a:noFill/>
          <a:ln w="57150">
            <a:solidFill>
              <a:srgbClr val="6F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 descr="A picture containing text, ceiling, indoor, shelf&#10;&#10;Description automatically generated">
            <a:extLst>
              <a:ext uri="{FF2B5EF4-FFF2-40B4-BE49-F238E27FC236}">
                <a16:creationId xmlns:a16="http://schemas.microsoft.com/office/drawing/2014/main" id="{ED77AFDA-D05E-4F24-9343-52CFE3695DC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9129808" y="4648318"/>
            <a:ext cx="2037633" cy="78108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827331C-2B1E-4213-BB61-6CFEA0BA12EB}"/>
              </a:ext>
            </a:extLst>
          </p:cNvPr>
          <p:cNvSpPr txBox="1"/>
          <p:nvPr/>
        </p:nvSpPr>
        <p:spPr>
          <a:xfrm>
            <a:off x="9095805" y="433827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Coffee Shop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699708" y="4309684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aphic 75" descr="Badge 1 outline">
            <a:extLst>
              <a:ext uri="{FF2B5EF4-FFF2-40B4-BE49-F238E27FC236}">
                <a16:creationId xmlns:a16="http://schemas.microsoft.com/office/drawing/2014/main" id="{C9611DEE-BD8F-4105-B426-A0556750933F}"/>
              </a:ext>
            </a:extLst>
          </p:cNvPr>
          <p:cNvGrpSpPr/>
          <p:nvPr/>
        </p:nvGrpSpPr>
        <p:grpSpPr>
          <a:xfrm>
            <a:off x="8768094" y="1271268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ABCB30A-974F-4EAA-8ADC-75F1BD19036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6A3CE-4F5D-48CB-8CA4-0353EC47DD3A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7F39BEF-BD3F-4979-B546-237D24CCA5C9}"/>
              </a:ext>
            </a:extLst>
          </p:cNvPr>
          <p:cNvGrpSpPr/>
          <p:nvPr/>
        </p:nvGrpSpPr>
        <p:grpSpPr>
          <a:xfrm rot="10800000">
            <a:off x="11165301" y="2892435"/>
            <a:ext cx="225020" cy="248092"/>
            <a:chOff x="5929066" y="2881509"/>
            <a:chExt cx="272580" cy="27258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F4832BB-F6F8-4971-B329-0DE6526F047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9" name="Graphic 118" descr="Caret Down with solid fill">
              <a:extLst>
                <a:ext uri="{FF2B5EF4-FFF2-40B4-BE49-F238E27FC236}">
                  <a16:creationId xmlns:a16="http://schemas.microsoft.com/office/drawing/2014/main" id="{51E805C1-1CD4-4D95-B6E5-73AA08DD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6D6F268-B857-4DC5-A761-741C09F78A2E}"/>
              </a:ext>
            </a:extLst>
          </p:cNvPr>
          <p:cNvSpPr txBox="1"/>
          <p:nvPr/>
        </p:nvSpPr>
        <p:spPr>
          <a:xfrm>
            <a:off x="9039536" y="2828555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pic>
        <p:nvPicPr>
          <p:cNvPr id="125" name="Picture 124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E6B4177C-0776-4554-9560-EEE1835543D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638" y="3196664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06999-AEF0-4853-851D-0E4307D0D654}"/>
              </a:ext>
            </a:extLst>
          </p:cNvPr>
          <p:cNvSpPr txBox="1"/>
          <p:nvPr/>
        </p:nvSpPr>
        <p:spPr>
          <a:xfrm>
            <a:off x="9048057" y="389399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min</a:t>
            </a:r>
          </a:p>
        </p:txBody>
      </p:sp>
      <p:sp>
        <p:nvSpPr>
          <p:cNvPr id="127" name="Flowchart: Alternate Process 126">
            <a:extLst>
              <a:ext uri="{FF2B5EF4-FFF2-40B4-BE49-F238E27FC236}">
                <a16:creationId xmlns:a16="http://schemas.microsoft.com/office/drawing/2014/main" id="{DB0D5AC0-4521-4F63-87EF-1210083A28FD}"/>
              </a:ext>
            </a:extLst>
          </p:cNvPr>
          <p:cNvSpPr/>
          <p:nvPr/>
        </p:nvSpPr>
        <p:spPr>
          <a:xfrm>
            <a:off x="10505760" y="2910165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0" name="Graphic 149" descr="Badge Cross with solid fill">
            <a:extLst>
              <a:ext uri="{FF2B5EF4-FFF2-40B4-BE49-F238E27FC236}">
                <a16:creationId xmlns:a16="http://schemas.microsoft.com/office/drawing/2014/main" id="{E386575B-4B44-4689-A34A-9C3529799FF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25344" y="2885277"/>
            <a:ext cx="269389" cy="269389"/>
          </a:xfrm>
          <a:prstGeom prst="rect">
            <a:avLst/>
          </a:prstGeom>
        </p:spPr>
      </p:pic>
      <p:pic>
        <p:nvPicPr>
          <p:cNvPr id="151" name="Graphic 150" descr="Hamburger Menu Icon with solid fill">
            <a:extLst>
              <a:ext uri="{FF2B5EF4-FFF2-40B4-BE49-F238E27FC236}">
                <a16:creationId xmlns:a16="http://schemas.microsoft.com/office/drawing/2014/main" id="{495E0F6B-1EF2-4D63-87F8-600EBEBF4F6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71747" y="3463661"/>
            <a:ext cx="239396" cy="252286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0892D533-AA60-48E1-AFEF-C583D61CF92B}"/>
              </a:ext>
            </a:extLst>
          </p:cNvPr>
          <p:cNvSpPr txBox="1"/>
          <p:nvPr/>
        </p:nvSpPr>
        <p:spPr>
          <a:xfrm>
            <a:off x="8998653" y="5431576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$12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min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4BABB0C-07A2-4DFD-B96D-48B47C1A8613}"/>
              </a:ext>
            </a:extLst>
          </p:cNvPr>
          <p:cNvGrpSpPr/>
          <p:nvPr/>
        </p:nvGrpSpPr>
        <p:grpSpPr>
          <a:xfrm rot="10800000">
            <a:off x="11163168" y="4322425"/>
            <a:ext cx="225020" cy="248092"/>
            <a:chOff x="5929066" y="2881509"/>
            <a:chExt cx="272580" cy="27258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E6FFE48-7D73-4045-980C-B4C181E3A7A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Down with solid fill">
              <a:extLst>
                <a:ext uri="{FF2B5EF4-FFF2-40B4-BE49-F238E27FC236}">
                  <a16:creationId xmlns:a16="http://schemas.microsoft.com/office/drawing/2014/main" id="{1DE6BA81-90A4-4C4F-A523-A32FBB44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58" name="Flowchart: Alternate Process 157">
            <a:extLst>
              <a:ext uri="{FF2B5EF4-FFF2-40B4-BE49-F238E27FC236}">
                <a16:creationId xmlns:a16="http://schemas.microsoft.com/office/drawing/2014/main" id="{60E628D0-8095-495F-97DF-B3A5AF8863A3}"/>
              </a:ext>
            </a:extLst>
          </p:cNvPr>
          <p:cNvSpPr/>
          <p:nvPr/>
        </p:nvSpPr>
        <p:spPr>
          <a:xfrm>
            <a:off x="10316014" y="4380204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60" name="Graphic 159" descr="Badge Cross with solid fill">
            <a:extLst>
              <a:ext uri="{FF2B5EF4-FFF2-40B4-BE49-F238E27FC236}">
                <a16:creationId xmlns:a16="http://schemas.microsoft.com/office/drawing/2014/main" id="{9C817EFC-418B-4C6A-A2E7-E8681423CEF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20666" y="4313153"/>
            <a:ext cx="269389" cy="269389"/>
          </a:xfrm>
          <a:prstGeom prst="rect">
            <a:avLst/>
          </a:prstGeom>
        </p:spPr>
      </p:pic>
      <p:pic>
        <p:nvPicPr>
          <p:cNvPr id="162" name="Graphic 161" descr="Hamburger Menu Icon with solid fill">
            <a:extLst>
              <a:ext uri="{FF2B5EF4-FFF2-40B4-BE49-F238E27FC236}">
                <a16:creationId xmlns:a16="http://schemas.microsoft.com/office/drawing/2014/main" id="{6F8E4A23-19AE-4A55-ADB1-FA8057E96DA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63069" y="4964261"/>
            <a:ext cx="239396" cy="25228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687384" y="2814812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F8E37837-9422-401B-BF80-7FEAFE060616}"/>
              </a:ext>
            </a:extLst>
          </p:cNvPr>
          <p:cNvSpPr txBox="1"/>
          <p:nvPr/>
        </p:nvSpPr>
        <p:spPr>
          <a:xfrm>
            <a:off x="9053085" y="1229998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012E04-9FCB-475E-A8C7-646F0278AD69}"/>
              </a:ext>
            </a:extLst>
          </p:cNvPr>
          <p:cNvGrpSpPr/>
          <p:nvPr/>
        </p:nvGrpSpPr>
        <p:grpSpPr>
          <a:xfrm rot="10800000">
            <a:off x="11166172" y="1250941"/>
            <a:ext cx="225020" cy="248092"/>
            <a:chOff x="5929066" y="2881509"/>
            <a:chExt cx="272580" cy="27258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C812F7-ACFB-4EE6-AB92-F7C50BAA631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4" name="Graphic 123" descr="Caret Down with solid fill">
              <a:extLst>
                <a:ext uri="{FF2B5EF4-FFF2-40B4-BE49-F238E27FC236}">
                  <a16:creationId xmlns:a16="http://schemas.microsoft.com/office/drawing/2014/main" id="{177674A1-913D-4C18-A640-5658045E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BE99AB8-D759-4518-864B-5351178A9E6B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l="7390" t="164" r="9353" b="3414"/>
          <a:stretch/>
        </p:blipFill>
        <p:spPr>
          <a:xfrm>
            <a:off x="9124314" y="1582991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8" name="Flowchart: Alternate Process 127">
            <a:extLst>
              <a:ext uri="{FF2B5EF4-FFF2-40B4-BE49-F238E27FC236}">
                <a16:creationId xmlns:a16="http://schemas.microsoft.com/office/drawing/2014/main" id="{77FA4DFA-A5E1-485C-8447-15E3597A6536}"/>
              </a:ext>
            </a:extLst>
          </p:cNvPr>
          <p:cNvSpPr/>
          <p:nvPr/>
        </p:nvSpPr>
        <p:spPr>
          <a:xfrm>
            <a:off x="10495382" y="1305928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8D51594-B7D4-4D68-A8AF-7818231BDC5D}"/>
              </a:ext>
            </a:extLst>
          </p:cNvPr>
          <p:cNvSpPr txBox="1"/>
          <p:nvPr/>
        </p:nvSpPr>
        <p:spPr>
          <a:xfrm>
            <a:off x="9027212" y="238392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min</a:t>
            </a:r>
          </a:p>
        </p:txBody>
      </p:sp>
      <p:pic>
        <p:nvPicPr>
          <p:cNvPr id="153" name="Graphic 152" descr="Badge Cross with solid fill">
            <a:extLst>
              <a:ext uri="{FF2B5EF4-FFF2-40B4-BE49-F238E27FC236}">
                <a16:creationId xmlns:a16="http://schemas.microsoft.com/office/drawing/2014/main" id="{209D8EAE-BD6D-49A3-A3FB-C5D5EF26402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32548" y="1250547"/>
            <a:ext cx="269389" cy="269389"/>
          </a:xfrm>
          <a:prstGeom prst="rect">
            <a:avLst/>
          </a:prstGeom>
        </p:spPr>
      </p:pic>
      <p:pic>
        <p:nvPicPr>
          <p:cNvPr id="161" name="Graphic 160" descr="Hamburger Menu Icon with solid fill">
            <a:extLst>
              <a:ext uri="{FF2B5EF4-FFF2-40B4-BE49-F238E27FC236}">
                <a16:creationId xmlns:a16="http://schemas.microsoft.com/office/drawing/2014/main" id="{98B00A29-D104-4C0B-ADA7-920E139152B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43013" y="1998256"/>
            <a:ext cx="239396" cy="252286"/>
          </a:xfrm>
          <a:prstGeom prst="rect">
            <a:avLst/>
          </a:prstGeom>
        </p:spPr>
      </p:pic>
      <p:grpSp>
        <p:nvGrpSpPr>
          <p:cNvPr id="144" name="Graphic 86" descr="Badge outline">
            <a:extLst>
              <a:ext uri="{FF2B5EF4-FFF2-40B4-BE49-F238E27FC236}">
                <a16:creationId xmlns:a16="http://schemas.microsoft.com/office/drawing/2014/main" id="{6962E553-EFDD-4FC4-963E-61315BBEB4ED}"/>
              </a:ext>
            </a:extLst>
          </p:cNvPr>
          <p:cNvGrpSpPr/>
          <p:nvPr/>
        </p:nvGrpSpPr>
        <p:grpSpPr>
          <a:xfrm>
            <a:off x="8758590" y="2882498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8598AE6-E212-43C7-ACC8-4C7C3A973013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91FC6DD-589E-4C08-BD89-48E6B2CFA59A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7" name="Flowchart: Terminator 146">
            <a:extLst>
              <a:ext uri="{FF2B5EF4-FFF2-40B4-BE49-F238E27FC236}">
                <a16:creationId xmlns:a16="http://schemas.microsoft.com/office/drawing/2014/main" id="{D62CEEBC-7E81-4177-94B0-E13F1851D06B}"/>
              </a:ext>
            </a:extLst>
          </p:cNvPr>
          <p:cNvSpPr/>
          <p:nvPr/>
        </p:nvSpPr>
        <p:spPr>
          <a:xfrm>
            <a:off x="9136638" y="0"/>
            <a:ext cx="2757796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Book Rides/Live show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2EB4F0ED-E601-491B-BE9B-308DBF9DDF19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DF2FBD8F-DFB7-4543-97DB-E8151AD49B93}"/>
              </a:ext>
            </a:extLst>
          </p:cNvPr>
          <p:cNvSpPr/>
          <p:nvPr/>
        </p:nvSpPr>
        <p:spPr>
          <a:xfrm>
            <a:off x="2257676" y="1471801"/>
            <a:ext cx="105394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Dad &amp; Mom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B5EFBCA-16D7-43FD-A1E4-D9ADAAA5A20D}"/>
              </a:ext>
            </a:extLst>
          </p:cNvPr>
          <p:cNvCxnSpPr/>
          <p:nvPr/>
        </p:nvCxnSpPr>
        <p:spPr>
          <a:xfrm>
            <a:off x="8698183" y="5939532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CB1973D-E31E-4704-A618-19F30A8574FA}"/>
              </a:ext>
            </a:extLst>
          </p:cNvPr>
          <p:cNvGrpSpPr/>
          <p:nvPr/>
        </p:nvGrpSpPr>
        <p:grpSpPr>
          <a:xfrm>
            <a:off x="11566621" y="5996889"/>
            <a:ext cx="272580" cy="272580"/>
            <a:chOff x="5929066" y="2881509"/>
            <a:chExt cx="272580" cy="272580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5665F771-C94F-491D-BB20-18C23C99A02E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2" name="Graphic 171" descr="Caret Down with solid fill">
              <a:extLst>
                <a:ext uri="{FF2B5EF4-FFF2-40B4-BE49-F238E27FC236}">
                  <a16:creationId xmlns:a16="http://schemas.microsoft.com/office/drawing/2014/main" id="{A2275C01-E4DA-42FD-AC78-CE575AE9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73" name="Google Shape;8701;p65">
            <a:extLst>
              <a:ext uri="{FF2B5EF4-FFF2-40B4-BE49-F238E27FC236}">
                <a16:creationId xmlns:a16="http://schemas.microsoft.com/office/drawing/2014/main" id="{C0A40F83-7BF6-4FB5-B83C-9D61206A5729}"/>
              </a:ext>
            </a:extLst>
          </p:cNvPr>
          <p:cNvGrpSpPr/>
          <p:nvPr/>
        </p:nvGrpSpPr>
        <p:grpSpPr>
          <a:xfrm>
            <a:off x="8743788" y="5991573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4" name="Google Shape;8702;p65">
              <a:extLst>
                <a:ext uri="{FF2B5EF4-FFF2-40B4-BE49-F238E27FC236}">
                  <a16:creationId xmlns:a16="http://schemas.microsoft.com/office/drawing/2014/main" id="{C67F5F58-1E1B-478B-AD33-1D1CB5BA8D0A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703;p65">
              <a:extLst>
                <a:ext uri="{FF2B5EF4-FFF2-40B4-BE49-F238E27FC236}">
                  <a16:creationId xmlns:a16="http://schemas.microsoft.com/office/drawing/2014/main" id="{83CBE1A0-440E-452A-8B2D-41F714EDAAD4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704;p65">
              <a:extLst>
                <a:ext uri="{FF2B5EF4-FFF2-40B4-BE49-F238E27FC236}">
                  <a16:creationId xmlns:a16="http://schemas.microsoft.com/office/drawing/2014/main" id="{52F1A0D8-C576-43B3-ACDE-4095B4D07E71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705;p65">
              <a:extLst>
                <a:ext uri="{FF2B5EF4-FFF2-40B4-BE49-F238E27FC236}">
                  <a16:creationId xmlns:a16="http://schemas.microsoft.com/office/drawing/2014/main" id="{5282BDC0-11FB-41AF-B0EA-7DB6CC1298F8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706;p65">
              <a:extLst>
                <a:ext uri="{FF2B5EF4-FFF2-40B4-BE49-F238E27FC236}">
                  <a16:creationId xmlns:a16="http://schemas.microsoft.com/office/drawing/2014/main" id="{C88F808C-D141-41DE-B300-227152F297F7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94F5622-2024-480A-A642-3DD486870A3F}"/>
              </a:ext>
            </a:extLst>
          </p:cNvPr>
          <p:cNvSpPr txBox="1"/>
          <p:nvPr/>
        </p:nvSpPr>
        <p:spPr>
          <a:xfrm>
            <a:off x="8993618" y="5960901"/>
            <a:ext cx="139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Dad &amp; Mom</a:t>
            </a:r>
          </a:p>
        </p:txBody>
      </p:sp>
      <p:pic>
        <p:nvPicPr>
          <p:cNvPr id="180" name="Graphic 179" descr="Miscellaneous with solid fill">
            <a:extLst>
              <a:ext uri="{FF2B5EF4-FFF2-40B4-BE49-F238E27FC236}">
                <a16:creationId xmlns:a16="http://schemas.microsoft.com/office/drawing/2014/main" id="{BF71731F-1809-46A9-9BAF-538ABDA56D7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2116" y="6002883"/>
            <a:ext cx="226580" cy="226580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063CB7FA-1506-41A7-8F17-BAAE35525134}"/>
              </a:ext>
            </a:extLst>
          </p:cNvPr>
          <p:cNvSpPr/>
          <p:nvPr/>
        </p:nvSpPr>
        <p:spPr>
          <a:xfrm>
            <a:off x="0" y="848968"/>
            <a:ext cx="12192000" cy="6009032"/>
          </a:xfrm>
          <a:prstGeom prst="rect">
            <a:avLst/>
          </a:prstGeom>
          <a:solidFill>
            <a:schemeClr val="accent3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0DF4152-E6D4-4356-9FF9-13E48309D11F}"/>
              </a:ext>
            </a:extLst>
          </p:cNvPr>
          <p:cNvGrpSpPr/>
          <p:nvPr/>
        </p:nvGrpSpPr>
        <p:grpSpPr>
          <a:xfrm>
            <a:off x="4565001" y="1619903"/>
            <a:ext cx="3983559" cy="3608576"/>
            <a:chOff x="4796231" y="2399344"/>
            <a:chExt cx="3899172" cy="1467661"/>
          </a:xfrm>
        </p:grpSpPr>
        <p:sp>
          <p:nvSpPr>
            <p:cNvPr id="165" name="Flowchart: Alternate Process 164">
              <a:extLst>
                <a:ext uri="{FF2B5EF4-FFF2-40B4-BE49-F238E27FC236}">
                  <a16:creationId xmlns:a16="http://schemas.microsoft.com/office/drawing/2014/main" id="{5B9DBEC1-8BF4-4131-9DFB-5D1E944DDDFB}"/>
                </a:ext>
              </a:extLst>
            </p:cNvPr>
            <p:cNvSpPr/>
            <p:nvPr/>
          </p:nvSpPr>
          <p:spPr>
            <a:xfrm>
              <a:off x="4796231" y="2399344"/>
              <a:ext cx="3899172" cy="146766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6" name="Graphic 165" descr="Badge Cross with solid fill">
              <a:extLst>
                <a:ext uri="{FF2B5EF4-FFF2-40B4-BE49-F238E27FC236}">
                  <a16:creationId xmlns:a16="http://schemas.microsoft.com/office/drawing/2014/main" id="{4E172AEC-12D8-40E1-B701-AE1C5DFAB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8199742" y="2439691"/>
              <a:ext cx="310572" cy="139136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5BB285F-FA09-424B-BE03-202A8754938D}"/>
                </a:ext>
              </a:extLst>
            </p:cNvPr>
            <p:cNvSpPr txBox="1"/>
            <p:nvPr/>
          </p:nvSpPr>
          <p:spPr>
            <a:xfrm>
              <a:off x="5025208" y="2558508"/>
              <a:ext cx="3334122" cy="125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Please choose your preferred time slot:</a:t>
              </a:r>
            </a:p>
          </p:txBody>
        </p:sp>
        <p:sp>
          <p:nvSpPr>
            <p:cNvPr id="181" name="Flowchart: Alternate Process 180">
              <a:extLst>
                <a:ext uri="{FF2B5EF4-FFF2-40B4-BE49-F238E27FC236}">
                  <a16:creationId xmlns:a16="http://schemas.microsoft.com/office/drawing/2014/main" id="{23256CDF-27CA-4201-A125-B7A92B65A0D7}"/>
                </a:ext>
              </a:extLst>
            </p:cNvPr>
            <p:cNvSpPr/>
            <p:nvPr/>
          </p:nvSpPr>
          <p:spPr>
            <a:xfrm>
              <a:off x="5652244" y="3697727"/>
              <a:ext cx="840560" cy="104891"/>
            </a:xfrm>
            <a:prstGeom prst="flowChartAlternate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Confirm</a:t>
              </a:r>
            </a:p>
          </p:txBody>
        </p:sp>
        <p:sp>
          <p:nvSpPr>
            <p:cNvPr id="182" name="Flowchart: Alternate Process 181">
              <a:extLst>
                <a:ext uri="{FF2B5EF4-FFF2-40B4-BE49-F238E27FC236}">
                  <a16:creationId xmlns:a16="http://schemas.microsoft.com/office/drawing/2014/main" id="{CB8A322E-3246-4023-8821-1FFCA4793DBC}"/>
                </a:ext>
              </a:extLst>
            </p:cNvPr>
            <p:cNvSpPr/>
            <p:nvPr/>
          </p:nvSpPr>
          <p:spPr>
            <a:xfrm>
              <a:off x="7316232" y="3698603"/>
              <a:ext cx="840560" cy="104891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Cancel</a:t>
              </a:r>
            </a:p>
          </p:txBody>
        </p:sp>
      </p:grp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091488ED-C5FF-46AF-8B47-C3522514D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416180"/>
              </p:ext>
            </p:extLst>
          </p:nvPr>
        </p:nvGraphicFramePr>
        <p:xfrm>
          <a:off x="5360706" y="2373347"/>
          <a:ext cx="2507142" cy="21945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084365">
                  <a:extLst>
                    <a:ext uri="{9D8B030D-6E8A-4147-A177-3AD203B41FA5}">
                      <a16:colId xmlns:a16="http://schemas.microsoft.com/office/drawing/2014/main" val="993113243"/>
                    </a:ext>
                  </a:extLst>
                </a:gridCol>
                <a:gridCol w="422777">
                  <a:extLst>
                    <a:ext uri="{9D8B030D-6E8A-4147-A177-3AD203B41FA5}">
                      <a16:colId xmlns:a16="http://schemas.microsoft.com/office/drawing/2014/main" val="1591406019"/>
                    </a:ext>
                  </a:extLst>
                </a:gridCol>
              </a:tblGrid>
              <a:tr h="363332"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09:00 – 09:30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694995"/>
                  </a:ext>
                </a:extLst>
              </a:tr>
              <a:tr h="36333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600" b="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10:00 – 10:30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036074"/>
                  </a:ext>
                </a:extLst>
              </a:tr>
              <a:tr h="3633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11:00 – 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007715"/>
                  </a:ext>
                </a:extLst>
              </a:tr>
              <a:tr h="3633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13:00 – 13:30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168489"/>
                  </a:ext>
                </a:extLst>
              </a:tr>
              <a:tr h="3633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14:00 – 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045285"/>
                  </a:ext>
                </a:extLst>
              </a:tr>
              <a:tr h="3633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15:00 – 15:30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052406"/>
                  </a:ext>
                </a:extLst>
              </a:tr>
            </a:tbl>
          </a:graphicData>
        </a:graphic>
      </p:graphicFrame>
      <p:grpSp>
        <p:nvGrpSpPr>
          <p:cNvPr id="183" name="Group 182">
            <a:extLst>
              <a:ext uri="{FF2B5EF4-FFF2-40B4-BE49-F238E27FC236}">
                <a16:creationId xmlns:a16="http://schemas.microsoft.com/office/drawing/2014/main" id="{C42DE40B-3563-40EB-BEF8-1804165DB540}"/>
              </a:ext>
            </a:extLst>
          </p:cNvPr>
          <p:cNvGrpSpPr/>
          <p:nvPr/>
        </p:nvGrpSpPr>
        <p:grpSpPr>
          <a:xfrm>
            <a:off x="7801646" y="2296028"/>
            <a:ext cx="301028" cy="2313394"/>
            <a:chOff x="11694071" y="1639006"/>
            <a:chExt cx="301028" cy="4403663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C6630CB1-E4EB-4054-8A93-56250DFD8D10}"/>
                </a:ext>
              </a:extLst>
            </p:cNvPr>
            <p:cNvSpPr/>
            <p:nvPr/>
          </p:nvSpPr>
          <p:spPr>
            <a:xfrm>
              <a:off x="11756343" y="1801121"/>
              <a:ext cx="180423" cy="414971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6AAE80EA-6410-44C9-88AF-11EE81FB1FA1}"/>
                </a:ext>
              </a:extLst>
            </p:cNvPr>
            <p:cNvSpPr/>
            <p:nvPr/>
          </p:nvSpPr>
          <p:spPr>
            <a:xfrm>
              <a:off x="11768990" y="2114305"/>
              <a:ext cx="167776" cy="204540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6" name="Graphic 185" descr="Caret Up with solid fill">
              <a:extLst>
                <a:ext uri="{FF2B5EF4-FFF2-40B4-BE49-F238E27FC236}">
                  <a16:creationId xmlns:a16="http://schemas.microsoft.com/office/drawing/2014/main" id="{9CAC31AE-CE7B-4ED3-A063-BC7E37299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694071" y="1639006"/>
              <a:ext cx="300314" cy="623847"/>
            </a:xfrm>
            <a:prstGeom prst="rect">
              <a:avLst/>
            </a:prstGeom>
          </p:spPr>
        </p:pic>
        <p:pic>
          <p:nvPicPr>
            <p:cNvPr id="187" name="Graphic 186" descr="Caret Up with solid fill">
              <a:extLst>
                <a:ext uri="{FF2B5EF4-FFF2-40B4-BE49-F238E27FC236}">
                  <a16:creationId xmlns:a16="http://schemas.microsoft.com/office/drawing/2014/main" id="{34E85F56-A780-47AC-BD20-04E05F770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0800000">
              <a:off x="11694785" y="5580635"/>
              <a:ext cx="300314" cy="462034"/>
            </a:xfrm>
            <a:prstGeom prst="rect">
              <a:avLst/>
            </a:prstGeom>
          </p:spPr>
        </p:pic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169B2979-C312-4D39-ACA9-D0D7B9895246}"/>
                </a:ext>
              </a:extLst>
            </p:cNvPr>
            <p:cNvCxnSpPr>
              <a:cxnSpLocks/>
            </p:cNvCxnSpPr>
            <p:nvPr/>
          </p:nvCxnSpPr>
          <p:spPr>
            <a:xfrm>
              <a:off x="11757188" y="2114305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938E0E7-3DF0-41D3-A643-8AFEEE2A5151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640911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45D30DD-60DE-4B83-BB03-500473B915EA}"/>
              </a:ext>
            </a:extLst>
          </p:cNvPr>
          <p:cNvSpPr/>
          <p:nvPr/>
        </p:nvSpPr>
        <p:spPr>
          <a:xfrm>
            <a:off x="7588637" y="2511701"/>
            <a:ext cx="126058" cy="133843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985C2C9-9968-4E4F-84AC-2FD20D052924}"/>
              </a:ext>
            </a:extLst>
          </p:cNvPr>
          <p:cNvSpPr/>
          <p:nvPr/>
        </p:nvSpPr>
        <p:spPr>
          <a:xfrm>
            <a:off x="7588637" y="2868641"/>
            <a:ext cx="126058" cy="133843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DD3401A-F6CF-46BC-AF77-07A3047CF4A6}"/>
              </a:ext>
            </a:extLst>
          </p:cNvPr>
          <p:cNvSpPr/>
          <p:nvPr/>
        </p:nvSpPr>
        <p:spPr>
          <a:xfrm>
            <a:off x="7590574" y="3228725"/>
            <a:ext cx="126058" cy="1338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FAA1A02-C30E-4E92-8828-99640FD02562}"/>
              </a:ext>
            </a:extLst>
          </p:cNvPr>
          <p:cNvSpPr/>
          <p:nvPr/>
        </p:nvSpPr>
        <p:spPr>
          <a:xfrm>
            <a:off x="7588880" y="3596991"/>
            <a:ext cx="126058" cy="1338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B9F96B6E-6F1C-43B5-AC37-CFA8F5B89752}"/>
              </a:ext>
            </a:extLst>
          </p:cNvPr>
          <p:cNvSpPr/>
          <p:nvPr/>
        </p:nvSpPr>
        <p:spPr>
          <a:xfrm>
            <a:off x="7590574" y="3943565"/>
            <a:ext cx="126058" cy="1338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58FCB07-281B-4E0A-9794-D5A10F6F2B3C}"/>
              </a:ext>
            </a:extLst>
          </p:cNvPr>
          <p:cNvSpPr/>
          <p:nvPr/>
        </p:nvSpPr>
        <p:spPr>
          <a:xfrm>
            <a:off x="7590574" y="4324882"/>
            <a:ext cx="126058" cy="1338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5" name="Graphic 194" descr="Checkmark outline">
            <a:extLst>
              <a:ext uri="{FF2B5EF4-FFF2-40B4-BE49-F238E27FC236}">
                <a16:creationId xmlns:a16="http://schemas.microsoft.com/office/drawing/2014/main" id="{FC07ACD8-9CFF-4FFB-84FC-3D93AE5EB1D0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595912" y="3597389"/>
            <a:ext cx="123581" cy="123581"/>
          </a:xfrm>
          <a:prstGeom prst="rect">
            <a:avLst/>
          </a:prstGeom>
        </p:spPr>
      </p:pic>
      <p:pic>
        <p:nvPicPr>
          <p:cNvPr id="143" name="Graphic 142" descr="Right pointing backhand index with solid fill">
            <a:extLst>
              <a:ext uri="{FF2B5EF4-FFF2-40B4-BE49-F238E27FC236}">
                <a16:creationId xmlns:a16="http://schemas.microsoft.com/office/drawing/2014/main" id="{505C48FA-9FA4-4912-BC19-49E28B07EA3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 rot="16200000">
            <a:off x="5776661" y="5041751"/>
            <a:ext cx="682887" cy="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7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41870" y="344175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81278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15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31894" y="843394"/>
            <a:ext cx="3501206" cy="5736536"/>
            <a:chOff x="8459222" y="847179"/>
            <a:chExt cx="3481331" cy="57441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408" y="847179"/>
              <a:ext cx="3455145" cy="5744194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59222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26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05773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3C9409FC-3474-4DD4-9EBA-2F9D89C2BB0D}"/>
              </a:ext>
            </a:extLst>
          </p:cNvPr>
          <p:cNvSpPr/>
          <p:nvPr/>
        </p:nvSpPr>
        <p:spPr>
          <a:xfrm>
            <a:off x="6304439" y="4459600"/>
            <a:ext cx="1828448" cy="691564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Tap [Reserve] to make the reservation at Coffee Shop</a:t>
            </a:r>
            <a:endParaRPr lang="en-GB" sz="1800" dirty="0">
              <a:solidFill>
                <a:schemeClr val="tx1"/>
              </a:solidFill>
              <a:latin typeface="Aldhabi" panose="01000000000000000000" pitchFamily="2" charset="-78"/>
              <a:ea typeface="Tahoma" panose="020B0604030504040204" pitchFamily="34" charset="0"/>
              <a:cs typeface="Aldhabi" panose="01000000000000000000" pitchFamily="2" charset="-78"/>
            </a:endParaRPr>
          </a:p>
        </p:txBody>
      </p:sp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795606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308BB66-A3DD-4AD2-9ADB-7EBDD6E82D75}"/>
              </a:ext>
            </a:extLst>
          </p:cNvPr>
          <p:cNvGrpSpPr/>
          <p:nvPr/>
        </p:nvGrpSpPr>
        <p:grpSpPr>
          <a:xfrm>
            <a:off x="11676593" y="1091687"/>
            <a:ext cx="300314" cy="4897275"/>
            <a:chOff x="11694785" y="1722741"/>
            <a:chExt cx="300314" cy="42861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1DD769-EC1D-466F-AAE4-E3A5F6054255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7DCCFAB-3D9F-4A87-BD6C-81064680790A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aret Up with solid fill">
              <a:extLst>
                <a:ext uri="{FF2B5EF4-FFF2-40B4-BE49-F238E27FC236}">
                  <a16:creationId xmlns:a16="http://schemas.microsoft.com/office/drawing/2014/main" id="{E74F7C13-4DC5-4AFE-8CC8-3BF5E4ED9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92" name="Graphic 91" descr="Caret Up with solid fill">
              <a:extLst>
                <a:ext uri="{FF2B5EF4-FFF2-40B4-BE49-F238E27FC236}">
                  <a16:creationId xmlns:a16="http://schemas.microsoft.com/office/drawing/2014/main" id="{5717C898-F0D2-4A46-8AFB-E929376D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1BBF3FD-5C86-4B15-8CC4-E7EA2B738C3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59E188-CE21-43C2-9FAA-4A1C891B9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pic>
        <p:nvPicPr>
          <p:cNvPr id="130" name="Graphic 129" descr="Marker with solid fill">
            <a:extLst>
              <a:ext uri="{FF2B5EF4-FFF2-40B4-BE49-F238E27FC236}">
                <a16:creationId xmlns:a16="http://schemas.microsoft.com/office/drawing/2014/main" id="{6F7578E1-E2B0-4861-9482-557D269AED0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31384" y="2157089"/>
            <a:ext cx="568737" cy="568737"/>
          </a:xfrm>
          <a:prstGeom prst="rect">
            <a:avLst/>
          </a:prstGeom>
        </p:spPr>
      </p:pic>
      <p:pic>
        <p:nvPicPr>
          <p:cNvPr id="131" name="Graphic 130" descr="Marker with solid fill">
            <a:extLst>
              <a:ext uri="{FF2B5EF4-FFF2-40B4-BE49-F238E27FC236}">
                <a16:creationId xmlns:a16="http://schemas.microsoft.com/office/drawing/2014/main" id="{9E7E815A-6501-4A01-9D6F-ABFC6137202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655533" y="2157089"/>
            <a:ext cx="568737" cy="568737"/>
          </a:xfrm>
          <a:prstGeom prst="rect">
            <a:avLst/>
          </a:prstGeom>
        </p:spPr>
      </p:pic>
      <p:pic>
        <p:nvPicPr>
          <p:cNvPr id="132" name="Graphic 131" descr="Marker with solid fill">
            <a:extLst>
              <a:ext uri="{FF2B5EF4-FFF2-40B4-BE49-F238E27FC236}">
                <a16:creationId xmlns:a16="http://schemas.microsoft.com/office/drawing/2014/main" id="{73130D28-0E45-4B09-9BB8-93751237A7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897933" y="3394209"/>
            <a:ext cx="568737" cy="568737"/>
          </a:xfrm>
          <a:prstGeom prst="rect">
            <a:avLst/>
          </a:prstGeom>
        </p:spPr>
      </p:pic>
      <p:pic>
        <p:nvPicPr>
          <p:cNvPr id="133" name="Graphic 132" descr="Marker with solid fill">
            <a:extLst>
              <a:ext uri="{FF2B5EF4-FFF2-40B4-BE49-F238E27FC236}">
                <a16:creationId xmlns:a16="http://schemas.microsoft.com/office/drawing/2014/main" id="{05A92BED-CB41-4247-BD1D-52C279C6AE1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838639" y="3322296"/>
            <a:ext cx="568737" cy="568737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E63129F-F629-4272-A5CB-8BFE25059530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35" name="Graphic 134" descr="Flag with solid fill">
              <a:extLst>
                <a:ext uri="{FF2B5EF4-FFF2-40B4-BE49-F238E27FC236}">
                  <a16:creationId xmlns:a16="http://schemas.microsoft.com/office/drawing/2014/main" id="{A2F8A282-0727-4C8A-A3D9-DB0BBA6D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9895516-3F14-458F-917B-73C58E51DA15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37" name="Graphic 136" descr="Flag with solid fill">
            <a:extLst>
              <a:ext uri="{FF2B5EF4-FFF2-40B4-BE49-F238E27FC236}">
                <a16:creationId xmlns:a16="http://schemas.microsoft.com/office/drawing/2014/main" id="{9AEF1693-F3FD-4558-895D-E9D5A425206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38" name="Graphic 87" descr="Badge 3 outline">
            <a:extLst>
              <a:ext uri="{FF2B5EF4-FFF2-40B4-BE49-F238E27FC236}">
                <a16:creationId xmlns:a16="http://schemas.microsoft.com/office/drawing/2014/main" id="{7C4C7DB4-7A33-48BE-837D-BD0A7DB7AFD6}"/>
              </a:ext>
            </a:extLst>
          </p:cNvPr>
          <p:cNvGrpSpPr/>
          <p:nvPr/>
        </p:nvGrpSpPr>
        <p:grpSpPr>
          <a:xfrm>
            <a:off x="8779502" y="4401408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EF17F7A-05A8-4B3A-921A-5FF45D9C6DEB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2925-E345-4B79-B24E-68269189F635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10EE61-CCDD-40F5-A0CB-ECD2BD7394A0}"/>
              </a:ext>
            </a:extLst>
          </p:cNvPr>
          <p:cNvSpPr/>
          <p:nvPr/>
        </p:nvSpPr>
        <p:spPr>
          <a:xfrm>
            <a:off x="2217300" y="2598987"/>
            <a:ext cx="1576934" cy="1281532"/>
          </a:xfrm>
          <a:custGeom>
            <a:avLst/>
            <a:gdLst>
              <a:gd name="connsiteX0" fmla="*/ 1583859 w 1583859"/>
              <a:gd name="connsiteY0" fmla="*/ 112761 h 1348956"/>
              <a:gd name="connsiteX1" fmla="*/ 820379 w 1583859"/>
              <a:gd name="connsiteY1" fmla="*/ 112761 h 1348956"/>
              <a:gd name="connsiteX2" fmla="*/ 944667 w 1583859"/>
              <a:gd name="connsiteY2" fmla="*/ 1284614 h 1348956"/>
              <a:gd name="connsiteX3" fmla="*/ 101288 w 1583859"/>
              <a:gd name="connsiteY3" fmla="*/ 1204715 h 1348956"/>
              <a:gd name="connsiteX4" fmla="*/ 3634 w 1583859"/>
              <a:gd name="connsiteY4" fmla="*/ 1195837 h 1348956"/>
              <a:gd name="connsiteX5" fmla="*/ 30267 w 1583859"/>
              <a:gd name="connsiteY5" fmla="*/ 1195837 h 1348956"/>
              <a:gd name="connsiteX0" fmla="*/ 1583859 w 1747922"/>
              <a:gd name="connsiteY0" fmla="*/ 124006 h 1361463"/>
              <a:gd name="connsiteX1" fmla="*/ 1734779 w 1747922"/>
              <a:gd name="connsiteY1" fmla="*/ 106250 h 1361463"/>
              <a:gd name="connsiteX2" fmla="*/ 944667 w 1747922"/>
              <a:gd name="connsiteY2" fmla="*/ 1295859 h 1361463"/>
              <a:gd name="connsiteX3" fmla="*/ 101288 w 1747922"/>
              <a:gd name="connsiteY3" fmla="*/ 1215960 h 1361463"/>
              <a:gd name="connsiteX4" fmla="*/ 3634 w 1747922"/>
              <a:gd name="connsiteY4" fmla="*/ 1207082 h 1361463"/>
              <a:gd name="connsiteX5" fmla="*/ 30267 w 1747922"/>
              <a:gd name="connsiteY5" fmla="*/ 1207082 h 1361463"/>
              <a:gd name="connsiteX0" fmla="*/ 740480 w 1736283"/>
              <a:gd name="connsiteY0" fmla="*/ 207525 h 1320695"/>
              <a:gd name="connsiteX1" fmla="*/ 1734779 w 1736283"/>
              <a:gd name="connsiteY1" fmla="*/ 65482 h 1320695"/>
              <a:gd name="connsiteX2" fmla="*/ 944667 w 1736283"/>
              <a:gd name="connsiteY2" fmla="*/ 1255091 h 1320695"/>
              <a:gd name="connsiteX3" fmla="*/ 101288 w 1736283"/>
              <a:gd name="connsiteY3" fmla="*/ 1175192 h 1320695"/>
              <a:gd name="connsiteX4" fmla="*/ 3634 w 1736283"/>
              <a:gd name="connsiteY4" fmla="*/ 1166314 h 1320695"/>
              <a:gd name="connsiteX5" fmla="*/ 30267 w 1736283"/>
              <a:gd name="connsiteY5" fmla="*/ 1166314 h 1320695"/>
              <a:gd name="connsiteX0" fmla="*/ 740480 w 1736283"/>
              <a:gd name="connsiteY0" fmla="*/ 193606 h 1306776"/>
              <a:gd name="connsiteX1" fmla="*/ 1734779 w 1736283"/>
              <a:gd name="connsiteY1" fmla="*/ 51563 h 1306776"/>
              <a:gd name="connsiteX2" fmla="*/ 944667 w 1736283"/>
              <a:gd name="connsiteY2" fmla="*/ 1241172 h 1306776"/>
              <a:gd name="connsiteX3" fmla="*/ 101288 w 1736283"/>
              <a:gd name="connsiteY3" fmla="*/ 1161273 h 1306776"/>
              <a:gd name="connsiteX4" fmla="*/ 3634 w 1736283"/>
              <a:gd name="connsiteY4" fmla="*/ 1152395 h 1306776"/>
              <a:gd name="connsiteX5" fmla="*/ 30267 w 1736283"/>
              <a:gd name="connsiteY5" fmla="*/ 1152395 h 1306776"/>
              <a:gd name="connsiteX0" fmla="*/ 740480 w 1576934"/>
              <a:gd name="connsiteY0" fmla="*/ 170254 h 1281532"/>
              <a:gd name="connsiteX1" fmla="*/ 1574981 w 1576934"/>
              <a:gd name="connsiteY1" fmla="*/ 54844 h 1281532"/>
              <a:gd name="connsiteX2" fmla="*/ 944667 w 1576934"/>
              <a:gd name="connsiteY2" fmla="*/ 1217820 h 1281532"/>
              <a:gd name="connsiteX3" fmla="*/ 101288 w 1576934"/>
              <a:gd name="connsiteY3" fmla="*/ 1137921 h 1281532"/>
              <a:gd name="connsiteX4" fmla="*/ 3634 w 1576934"/>
              <a:gd name="connsiteY4" fmla="*/ 1129043 h 1281532"/>
              <a:gd name="connsiteX5" fmla="*/ 30267 w 1576934"/>
              <a:gd name="connsiteY5" fmla="*/ 1129043 h 128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6934" h="1281532">
                <a:moveTo>
                  <a:pt x="740480" y="170254"/>
                </a:moveTo>
                <a:cubicBezTo>
                  <a:pt x="722724" y="179131"/>
                  <a:pt x="1540950" y="-119750"/>
                  <a:pt x="1574981" y="54844"/>
                </a:cubicBezTo>
                <a:cubicBezTo>
                  <a:pt x="1609012" y="229438"/>
                  <a:pt x="1190283" y="1037307"/>
                  <a:pt x="944667" y="1217820"/>
                </a:cubicBezTo>
                <a:cubicBezTo>
                  <a:pt x="699051" y="1398333"/>
                  <a:pt x="101288" y="1137921"/>
                  <a:pt x="101288" y="1137921"/>
                </a:cubicBezTo>
                <a:lnTo>
                  <a:pt x="3634" y="1129043"/>
                </a:lnTo>
                <a:cubicBezTo>
                  <a:pt x="-8203" y="1127563"/>
                  <a:pt x="11032" y="1128303"/>
                  <a:pt x="30267" y="1129043"/>
                </a:cubicBezTo>
              </a:path>
            </a:pathLst>
          </a:custGeom>
          <a:noFill/>
          <a:ln w="57150">
            <a:solidFill>
              <a:srgbClr val="6F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 descr="A picture containing text, ceiling, indoor, shelf&#10;&#10;Description automatically generated">
            <a:extLst>
              <a:ext uri="{FF2B5EF4-FFF2-40B4-BE49-F238E27FC236}">
                <a16:creationId xmlns:a16="http://schemas.microsoft.com/office/drawing/2014/main" id="{ED77AFDA-D05E-4F24-9343-52CFE3695DC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5"/>
              </a:ext>
            </a:extLst>
          </a:blip>
          <a:stretch>
            <a:fillRect/>
          </a:stretch>
        </p:blipFill>
        <p:spPr>
          <a:xfrm>
            <a:off x="9129808" y="4648318"/>
            <a:ext cx="2037633" cy="78108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827331C-2B1E-4213-BB61-6CFEA0BA12EB}"/>
              </a:ext>
            </a:extLst>
          </p:cNvPr>
          <p:cNvSpPr txBox="1"/>
          <p:nvPr/>
        </p:nvSpPr>
        <p:spPr>
          <a:xfrm>
            <a:off x="9095805" y="433827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Coffee Shop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699708" y="4309684"/>
            <a:ext cx="3037924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aphic 75" descr="Badge 1 outline">
            <a:extLst>
              <a:ext uri="{FF2B5EF4-FFF2-40B4-BE49-F238E27FC236}">
                <a16:creationId xmlns:a16="http://schemas.microsoft.com/office/drawing/2014/main" id="{C9611DEE-BD8F-4105-B426-A0556750933F}"/>
              </a:ext>
            </a:extLst>
          </p:cNvPr>
          <p:cNvGrpSpPr/>
          <p:nvPr/>
        </p:nvGrpSpPr>
        <p:grpSpPr>
          <a:xfrm>
            <a:off x="8768094" y="1271268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ABCB30A-974F-4EAA-8ADC-75F1BD19036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6A3CE-4F5D-48CB-8CA4-0353EC47DD3A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7F39BEF-BD3F-4979-B546-237D24CCA5C9}"/>
              </a:ext>
            </a:extLst>
          </p:cNvPr>
          <p:cNvGrpSpPr/>
          <p:nvPr/>
        </p:nvGrpSpPr>
        <p:grpSpPr>
          <a:xfrm rot="10800000">
            <a:off x="11165301" y="2892435"/>
            <a:ext cx="225020" cy="248092"/>
            <a:chOff x="5929066" y="2881509"/>
            <a:chExt cx="272580" cy="27258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F4832BB-F6F8-4971-B329-0DE6526F047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9" name="Graphic 118" descr="Caret Down with solid fill">
              <a:extLst>
                <a:ext uri="{FF2B5EF4-FFF2-40B4-BE49-F238E27FC236}">
                  <a16:creationId xmlns:a16="http://schemas.microsoft.com/office/drawing/2014/main" id="{51E805C1-1CD4-4D95-B6E5-73AA08DD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6D6F268-B857-4DC5-A761-741C09F78A2E}"/>
              </a:ext>
            </a:extLst>
          </p:cNvPr>
          <p:cNvSpPr txBox="1"/>
          <p:nvPr/>
        </p:nvSpPr>
        <p:spPr>
          <a:xfrm>
            <a:off x="9039536" y="2828555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pic>
        <p:nvPicPr>
          <p:cNvPr id="125" name="Picture 124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E6B4177C-0776-4554-9560-EEE1835543D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638" y="3196664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06999-AEF0-4853-851D-0E4307D0D654}"/>
              </a:ext>
            </a:extLst>
          </p:cNvPr>
          <p:cNvSpPr txBox="1"/>
          <p:nvPr/>
        </p:nvSpPr>
        <p:spPr>
          <a:xfrm>
            <a:off x="9048057" y="389399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min</a:t>
            </a:r>
          </a:p>
        </p:txBody>
      </p:sp>
      <p:sp>
        <p:nvSpPr>
          <p:cNvPr id="127" name="Flowchart: Alternate Process 126">
            <a:extLst>
              <a:ext uri="{FF2B5EF4-FFF2-40B4-BE49-F238E27FC236}">
                <a16:creationId xmlns:a16="http://schemas.microsoft.com/office/drawing/2014/main" id="{DB0D5AC0-4521-4F63-87EF-1210083A28FD}"/>
              </a:ext>
            </a:extLst>
          </p:cNvPr>
          <p:cNvSpPr/>
          <p:nvPr/>
        </p:nvSpPr>
        <p:spPr>
          <a:xfrm>
            <a:off x="10505760" y="2910165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0" name="Graphic 149" descr="Badge Cross with solid fill">
            <a:extLst>
              <a:ext uri="{FF2B5EF4-FFF2-40B4-BE49-F238E27FC236}">
                <a16:creationId xmlns:a16="http://schemas.microsoft.com/office/drawing/2014/main" id="{E386575B-4B44-4689-A34A-9C3529799FF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425344" y="2885277"/>
            <a:ext cx="269389" cy="269389"/>
          </a:xfrm>
          <a:prstGeom prst="rect">
            <a:avLst/>
          </a:prstGeom>
        </p:spPr>
      </p:pic>
      <p:pic>
        <p:nvPicPr>
          <p:cNvPr id="151" name="Graphic 150" descr="Hamburger Menu Icon with solid fill">
            <a:extLst>
              <a:ext uri="{FF2B5EF4-FFF2-40B4-BE49-F238E27FC236}">
                <a16:creationId xmlns:a16="http://schemas.microsoft.com/office/drawing/2014/main" id="{495E0F6B-1EF2-4D63-87F8-600EBEBF4F6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471747" y="3463661"/>
            <a:ext cx="239396" cy="252286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0892D533-AA60-48E1-AFEF-C583D61CF92B}"/>
              </a:ext>
            </a:extLst>
          </p:cNvPr>
          <p:cNvSpPr txBox="1"/>
          <p:nvPr/>
        </p:nvSpPr>
        <p:spPr>
          <a:xfrm>
            <a:off x="8998653" y="5431576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$12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min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4BABB0C-07A2-4DFD-B96D-48B47C1A8613}"/>
              </a:ext>
            </a:extLst>
          </p:cNvPr>
          <p:cNvGrpSpPr/>
          <p:nvPr/>
        </p:nvGrpSpPr>
        <p:grpSpPr>
          <a:xfrm rot="10800000">
            <a:off x="11163168" y="4322425"/>
            <a:ext cx="225020" cy="248092"/>
            <a:chOff x="5929066" y="2881509"/>
            <a:chExt cx="272580" cy="27258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E6FFE48-7D73-4045-980C-B4C181E3A7A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Down with solid fill">
              <a:extLst>
                <a:ext uri="{FF2B5EF4-FFF2-40B4-BE49-F238E27FC236}">
                  <a16:creationId xmlns:a16="http://schemas.microsoft.com/office/drawing/2014/main" id="{1DE6BA81-90A4-4C4F-A523-A32FBB44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58" name="Flowchart: Alternate Process 157">
            <a:extLst>
              <a:ext uri="{FF2B5EF4-FFF2-40B4-BE49-F238E27FC236}">
                <a16:creationId xmlns:a16="http://schemas.microsoft.com/office/drawing/2014/main" id="{60E628D0-8095-495F-97DF-B3A5AF8863A3}"/>
              </a:ext>
            </a:extLst>
          </p:cNvPr>
          <p:cNvSpPr/>
          <p:nvPr/>
        </p:nvSpPr>
        <p:spPr>
          <a:xfrm>
            <a:off x="10316014" y="4380204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60" name="Graphic 159" descr="Badge Cross with solid fill">
            <a:extLst>
              <a:ext uri="{FF2B5EF4-FFF2-40B4-BE49-F238E27FC236}">
                <a16:creationId xmlns:a16="http://schemas.microsoft.com/office/drawing/2014/main" id="{9C817EFC-418B-4C6A-A2E7-E8681423CEF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420666" y="4313153"/>
            <a:ext cx="269389" cy="269389"/>
          </a:xfrm>
          <a:prstGeom prst="rect">
            <a:avLst/>
          </a:prstGeom>
        </p:spPr>
      </p:pic>
      <p:pic>
        <p:nvPicPr>
          <p:cNvPr id="162" name="Graphic 161" descr="Hamburger Menu Icon with solid fill">
            <a:extLst>
              <a:ext uri="{FF2B5EF4-FFF2-40B4-BE49-F238E27FC236}">
                <a16:creationId xmlns:a16="http://schemas.microsoft.com/office/drawing/2014/main" id="{6F8E4A23-19AE-4A55-ADB1-FA8057E96DA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463069" y="4964261"/>
            <a:ext cx="239396" cy="25228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687384" y="2814812"/>
            <a:ext cx="3056848" cy="13743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F8E37837-9422-401B-BF80-7FEAFE060616}"/>
              </a:ext>
            </a:extLst>
          </p:cNvPr>
          <p:cNvSpPr txBox="1"/>
          <p:nvPr/>
        </p:nvSpPr>
        <p:spPr>
          <a:xfrm>
            <a:off x="9053085" y="1229998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012E04-9FCB-475E-A8C7-646F0278AD69}"/>
              </a:ext>
            </a:extLst>
          </p:cNvPr>
          <p:cNvGrpSpPr/>
          <p:nvPr/>
        </p:nvGrpSpPr>
        <p:grpSpPr>
          <a:xfrm rot="10800000">
            <a:off x="11166172" y="1250941"/>
            <a:ext cx="225020" cy="248092"/>
            <a:chOff x="5929066" y="2881509"/>
            <a:chExt cx="272580" cy="27258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C812F7-ACFB-4EE6-AB92-F7C50BAA631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4" name="Graphic 123" descr="Caret Down with solid fill">
              <a:extLst>
                <a:ext uri="{FF2B5EF4-FFF2-40B4-BE49-F238E27FC236}">
                  <a16:creationId xmlns:a16="http://schemas.microsoft.com/office/drawing/2014/main" id="{177674A1-913D-4C18-A640-5658045E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BE99AB8-D759-4518-864B-5351178A9E6B}"/>
              </a:ext>
            </a:extLst>
          </p:cNvPr>
          <p:cNvPicPr>
            <a:picLocks noChangeAspect="1"/>
          </p:cNvPicPr>
          <p:nvPr/>
        </p:nvPicPr>
        <p:blipFill rotWithShape="1">
          <a:blip r:embed="rId41"/>
          <a:srcRect l="7390" t="164" r="9353" b="3414"/>
          <a:stretch/>
        </p:blipFill>
        <p:spPr>
          <a:xfrm>
            <a:off x="9124314" y="1582991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8" name="Flowchart: Alternate Process 127">
            <a:extLst>
              <a:ext uri="{FF2B5EF4-FFF2-40B4-BE49-F238E27FC236}">
                <a16:creationId xmlns:a16="http://schemas.microsoft.com/office/drawing/2014/main" id="{77FA4DFA-A5E1-485C-8447-15E3597A6536}"/>
              </a:ext>
            </a:extLst>
          </p:cNvPr>
          <p:cNvSpPr/>
          <p:nvPr/>
        </p:nvSpPr>
        <p:spPr>
          <a:xfrm>
            <a:off x="10495382" y="1305928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8D51594-B7D4-4D68-A8AF-7818231BDC5D}"/>
              </a:ext>
            </a:extLst>
          </p:cNvPr>
          <p:cNvSpPr txBox="1"/>
          <p:nvPr/>
        </p:nvSpPr>
        <p:spPr>
          <a:xfrm>
            <a:off x="9027212" y="238392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min</a:t>
            </a:r>
          </a:p>
        </p:txBody>
      </p:sp>
      <p:pic>
        <p:nvPicPr>
          <p:cNvPr id="153" name="Graphic 152" descr="Badge Cross with solid fill">
            <a:extLst>
              <a:ext uri="{FF2B5EF4-FFF2-40B4-BE49-F238E27FC236}">
                <a16:creationId xmlns:a16="http://schemas.microsoft.com/office/drawing/2014/main" id="{209D8EAE-BD6D-49A3-A3FB-C5D5EF26402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432548" y="1250547"/>
            <a:ext cx="269389" cy="269389"/>
          </a:xfrm>
          <a:prstGeom prst="rect">
            <a:avLst/>
          </a:prstGeom>
        </p:spPr>
      </p:pic>
      <p:pic>
        <p:nvPicPr>
          <p:cNvPr id="161" name="Graphic 160" descr="Hamburger Menu Icon with solid fill">
            <a:extLst>
              <a:ext uri="{FF2B5EF4-FFF2-40B4-BE49-F238E27FC236}">
                <a16:creationId xmlns:a16="http://schemas.microsoft.com/office/drawing/2014/main" id="{98B00A29-D104-4C0B-ADA7-920E139152B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443013" y="1998256"/>
            <a:ext cx="239396" cy="252286"/>
          </a:xfrm>
          <a:prstGeom prst="rect">
            <a:avLst/>
          </a:prstGeom>
        </p:spPr>
      </p:pic>
      <p:grpSp>
        <p:nvGrpSpPr>
          <p:cNvPr id="144" name="Graphic 86" descr="Badge outline">
            <a:extLst>
              <a:ext uri="{FF2B5EF4-FFF2-40B4-BE49-F238E27FC236}">
                <a16:creationId xmlns:a16="http://schemas.microsoft.com/office/drawing/2014/main" id="{6962E553-EFDD-4FC4-963E-61315BBEB4ED}"/>
              </a:ext>
            </a:extLst>
          </p:cNvPr>
          <p:cNvGrpSpPr/>
          <p:nvPr/>
        </p:nvGrpSpPr>
        <p:grpSpPr>
          <a:xfrm>
            <a:off x="8758590" y="2882498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8598AE6-E212-43C7-ACC8-4C7C3A973013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91FC6DD-589E-4C08-BD89-48E6B2CFA59A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7" name="Flowchart: Terminator 146">
            <a:extLst>
              <a:ext uri="{FF2B5EF4-FFF2-40B4-BE49-F238E27FC236}">
                <a16:creationId xmlns:a16="http://schemas.microsoft.com/office/drawing/2014/main" id="{D62CEEBC-7E81-4177-94B0-E13F1851D06B}"/>
              </a:ext>
            </a:extLst>
          </p:cNvPr>
          <p:cNvSpPr/>
          <p:nvPr/>
        </p:nvSpPr>
        <p:spPr>
          <a:xfrm>
            <a:off x="9303798" y="0"/>
            <a:ext cx="2590636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Make Reservations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2EB4F0ED-E601-491B-BE9B-308DBF9DDF19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DF2FBD8F-DFB7-4543-97DB-E8151AD49B93}"/>
              </a:ext>
            </a:extLst>
          </p:cNvPr>
          <p:cNvSpPr/>
          <p:nvPr/>
        </p:nvSpPr>
        <p:spPr>
          <a:xfrm>
            <a:off x="2257676" y="1471801"/>
            <a:ext cx="105394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Dad &amp; Mom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B5EFBCA-16D7-43FD-A1E4-D9ADAAA5A20D}"/>
              </a:ext>
            </a:extLst>
          </p:cNvPr>
          <p:cNvCxnSpPr/>
          <p:nvPr/>
        </p:nvCxnSpPr>
        <p:spPr>
          <a:xfrm>
            <a:off x="8698183" y="5939532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CB1973D-E31E-4704-A618-19F30A8574FA}"/>
              </a:ext>
            </a:extLst>
          </p:cNvPr>
          <p:cNvGrpSpPr/>
          <p:nvPr/>
        </p:nvGrpSpPr>
        <p:grpSpPr>
          <a:xfrm>
            <a:off x="11566621" y="5996889"/>
            <a:ext cx="272580" cy="272580"/>
            <a:chOff x="5929066" y="2881509"/>
            <a:chExt cx="272580" cy="272580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5665F771-C94F-491D-BB20-18C23C99A02E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2" name="Graphic 171" descr="Caret Down with solid fill">
              <a:extLst>
                <a:ext uri="{FF2B5EF4-FFF2-40B4-BE49-F238E27FC236}">
                  <a16:creationId xmlns:a16="http://schemas.microsoft.com/office/drawing/2014/main" id="{A2275C01-E4DA-42FD-AC78-CE575AE9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73" name="Google Shape;8701;p65">
            <a:extLst>
              <a:ext uri="{FF2B5EF4-FFF2-40B4-BE49-F238E27FC236}">
                <a16:creationId xmlns:a16="http://schemas.microsoft.com/office/drawing/2014/main" id="{C0A40F83-7BF6-4FB5-B83C-9D61206A5729}"/>
              </a:ext>
            </a:extLst>
          </p:cNvPr>
          <p:cNvGrpSpPr/>
          <p:nvPr/>
        </p:nvGrpSpPr>
        <p:grpSpPr>
          <a:xfrm>
            <a:off x="8743788" y="5991573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4" name="Google Shape;8702;p65">
              <a:extLst>
                <a:ext uri="{FF2B5EF4-FFF2-40B4-BE49-F238E27FC236}">
                  <a16:creationId xmlns:a16="http://schemas.microsoft.com/office/drawing/2014/main" id="{C67F5F58-1E1B-478B-AD33-1D1CB5BA8D0A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703;p65">
              <a:extLst>
                <a:ext uri="{FF2B5EF4-FFF2-40B4-BE49-F238E27FC236}">
                  <a16:creationId xmlns:a16="http://schemas.microsoft.com/office/drawing/2014/main" id="{83CBE1A0-440E-452A-8B2D-41F714EDAAD4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704;p65">
              <a:extLst>
                <a:ext uri="{FF2B5EF4-FFF2-40B4-BE49-F238E27FC236}">
                  <a16:creationId xmlns:a16="http://schemas.microsoft.com/office/drawing/2014/main" id="{52F1A0D8-C576-43B3-ACDE-4095B4D07E71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705;p65">
              <a:extLst>
                <a:ext uri="{FF2B5EF4-FFF2-40B4-BE49-F238E27FC236}">
                  <a16:creationId xmlns:a16="http://schemas.microsoft.com/office/drawing/2014/main" id="{5282BDC0-11FB-41AF-B0EA-7DB6CC1298F8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706;p65">
              <a:extLst>
                <a:ext uri="{FF2B5EF4-FFF2-40B4-BE49-F238E27FC236}">
                  <a16:creationId xmlns:a16="http://schemas.microsoft.com/office/drawing/2014/main" id="{C88F808C-D141-41DE-B300-227152F297F7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94F5622-2024-480A-A642-3DD486870A3F}"/>
              </a:ext>
            </a:extLst>
          </p:cNvPr>
          <p:cNvSpPr txBox="1"/>
          <p:nvPr/>
        </p:nvSpPr>
        <p:spPr>
          <a:xfrm>
            <a:off x="8993618" y="5960901"/>
            <a:ext cx="139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Dad &amp; Mom</a:t>
            </a:r>
          </a:p>
        </p:txBody>
      </p:sp>
      <p:pic>
        <p:nvPicPr>
          <p:cNvPr id="180" name="Graphic 179" descr="Miscellaneous with solid fill">
            <a:extLst>
              <a:ext uri="{FF2B5EF4-FFF2-40B4-BE49-F238E27FC236}">
                <a16:creationId xmlns:a16="http://schemas.microsoft.com/office/drawing/2014/main" id="{BF71731F-1809-46A9-9BAF-538ABDA56D7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2116" y="6002883"/>
            <a:ext cx="226580" cy="226580"/>
          </a:xfrm>
          <a:prstGeom prst="rect">
            <a:avLst/>
          </a:prstGeom>
        </p:spPr>
      </p:pic>
      <p:pic>
        <p:nvPicPr>
          <p:cNvPr id="141" name="Graphic 140" descr="Right pointing backhand index with solid fill">
            <a:extLst>
              <a:ext uri="{FF2B5EF4-FFF2-40B4-BE49-F238E27FC236}">
                <a16:creationId xmlns:a16="http://schemas.microsoft.com/office/drawing/2014/main" id="{9E1E76E6-A4CD-4895-9C98-0DC2EE7384D2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 rot="16200000">
            <a:off x="10799594" y="4463938"/>
            <a:ext cx="682887" cy="682887"/>
          </a:xfrm>
          <a:prstGeom prst="rect">
            <a:avLst/>
          </a:prstGeom>
        </p:spPr>
      </p:pic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F30404BC-0F1A-4C94-9522-59A306BD4015}"/>
              </a:ext>
            </a:extLst>
          </p:cNvPr>
          <p:cNvSpPr/>
          <p:nvPr/>
        </p:nvSpPr>
        <p:spPr>
          <a:xfrm>
            <a:off x="3065348" y="2305522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956727A6-85F4-4088-98E1-371F31743192}"/>
              </a:ext>
            </a:extLst>
          </p:cNvPr>
          <p:cNvSpPr/>
          <p:nvPr/>
        </p:nvSpPr>
        <p:spPr>
          <a:xfrm>
            <a:off x="3504831" y="3276361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450m</a:t>
            </a: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754CF53C-73DA-4E44-A2B2-603C36888AB5}"/>
              </a:ext>
            </a:extLst>
          </p:cNvPr>
          <p:cNvSpPr/>
          <p:nvPr/>
        </p:nvSpPr>
        <p:spPr>
          <a:xfrm>
            <a:off x="2373169" y="3606664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</p:spTree>
    <p:extLst>
      <p:ext uri="{BB962C8B-B14F-4D97-AF65-F5344CB8AC3E}">
        <p14:creationId xmlns:p14="http://schemas.microsoft.com/office/powerpoint/2010/main" val="358889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41870" y="344175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BD632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FF2CC">
                <a:alpha val="60000"/>
              </a:srgbClr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31894" y="843394"/>
            <a:ext cx="3501206" cy="5736536"/>
            <a:chOff x="8459222" y="847179"/>
            <a:chExt cx="3481331" cy="57441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408" y="847179"/>
              <a:ext cx="3455145" cy="5744194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59222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26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05773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3C9409FC-3474-4DD4-9EBA-2F9D89C2BB0D}"/>
              </a:ext>
            </a:extLst>
          </p:cNvPr>
          <p:cNvSpPr/>
          <p:nvPr/>
        </p:nvSpPr>
        <p:spPr>
          <a:xfrm>
            <a:off x="6304439" y="4459600"/>
            <a:ext cx="1828448" cy="691564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Let’s book the ride to reduce waiting time !</a:t>
            </a:r>
            <a:endParaRPr lang="en-GB" sz="1800" dirty="0">
              <a:solidFill>
                <a:schemeClr val="tx1"/>
              </a:solidFill>
              <a:latin typeface="Aldhabi" panose="01000000000000000000" pitchFamily="2" charset="-78"/>
              <a:ea typeface="Tahoma" panose="020B0604030504040204" pitchFamily="34" charset="0"/>
              <a:cs typeface="Aldhabi" panose="01000000000000000000" pitchFamily="2" charset="-78"/>
            </a:endParaRPr>
          </a:p>
        </p:txBody>
      </p:sp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795606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308BB66-A3DD-4AD2-9ADB-7EBDD6E82D75}"/>
              </a:ext>
            </a:extLst>
          </p:cNvPr>
          <p:cNvGrpSpPr/>
          <p:nvPr/>
        </p:nvGrpSpPr>
        <p:grpSpPr>
          <a:xfrm>
            <a:off x="11676593" y="1091687"/>
            <a:ext cx="300314" cy="4897275"/>
            <a:chOff x="11694785" y="1722741"/>
            <a:chExt cx="300314" cy="42861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1DD769-EC1D-466F-AAE4-E3A5F6054255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7DCCFAB-3D9F-4A87-BD6C-81064680790A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aret Up with solid fill">
              <a:extLst>
                <a:ext uri="{FF2B5EF4-FFF2-40B4-BE49-F238E27FC236}">
                  <a16:creationId xmlns:a16="http://schemas.microsoft.com/office/drawing/2014/main" id="{E74F7C13-4DC5-4AFE-8CC8-3BF5E4ED9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92" name="Graphic 91" descr="Caret Up with solid fill">
              <a:extLst>
                <a:ext uri="{FF2B5EF4-FFF2-40B4-BE49-F238E27FC236}">
                  <a16:creationId xmlns:a16="http://schemas.microsoft.com/office/drawing/2014/main" id="{5717C898-F0D2-4A46-8AFB-E929376D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1BBF3FD-5C86-4B15-8CC4-E7EA2B738C3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59E188-CE21-43C2-9FAA-4A1C891B9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1961248" y="1025721"/>
            <a:ext cx="1900022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Recommended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pic>
        <p:nvPicPr>
          <p:cNvPr id="130" name="Graphic 129" descr="Marker with solid fill">
            <a:extLst>
              <a:ext uri="{FF2B5EF4-FFF2-40B4-BE49-F238E27FC236}">
                <a16:creationId xmlns:a16="http://schemas.microsoft.com/office/drawing/2014/main" id="{6F7578E1-E2B0-4861-9482-557D269AED0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31384" y="2157089"/>
            <a:ext cx="568737" cy="568737"/>
          </a:xfrm>
          <a:prstGeom prst="rect">
            <a:avLst/>
          </a:prstGeom>
        </p:spPr>
      </p:pic>
      <p:pic>
        <p:nvPicPr>
          <p:cNvPr id="131" name="Graphic 130" descr="Marker with solid fill">
            <a:extLst>
              <a:ext uri="{FF2B5EF4-FFF2-40B4-BE49-F238E27FC236}">
                <a16:creationId xmlns:a16="http://schemas.microsoft.com/office/drawing/2014/main" id="{9E7E815A-6501-4A01-9D6F-ABFC6137202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655533" y="2157089"/>
            <a:ext cx="568737" cy="568737"/>
          </a:xfrm>
          <a:prstGeom prst="rect">
            <a:avLst/>
          </a:prstGeom>
        </p:spPr>
      </p:pic>
      <p:pic>
        <p:nvPicPr>
          <p:cNvPr id="132" name="Graphic 131" descr="Marker with solid fill">
            <a:extLst>
              <a:ext uri="{FF2B5EF4-FFF2-40B4-BE49-F238E27FC236}">
                <a16:creationId xmlns:a16="http://schemas.microsoft.com/office/drawing/2014/main" id="{73130D28-0E45-4B09-9BB8-93751237A7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897933" y="3394209"/>
            <a:ext cx="568737" cy="568737"/>
          </a:xfrm>
          <a:prstGeom prst="rect">
            <a:avLst/>
          </a:prstGeom>
        </p:spPr>
      </p:pic>
      <p:pic>
        <p:nvPicPr>
          <p:cNvPr id="133" name="Graphic 132" descr="Marker with solid fill">
            <a:extLst>
              <a:ext uri="{FF2B5EF4-FFF2-40B4-BE49-F238E27FC236}">
                <a16:creationId xmlns:a16="http://schemas.microsoft.com/office/drawing/2014/main" id="{05A92BED-CB41-4247-BD1D-52C279C6AE1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38639" y="3322296"/>
            <a:ext cx="568737" cy="568737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E63129F-F629-4272-A5CB-8BFE25059530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35" name="Graphic 134" descr="Flag with solid fill">
              <a:extLst>
                <a:ext uri="{FF2B5EF4-FFF2-40B4-BE49-F238E27FC236}">
                  <a16:creationId xmlns:a16="http://schemas.microsoft.com/office/drawing/2014/main" id="{A2F8A282-0727-4C8A-A3D9-DB0BBA6D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9895516-3F14-458F-917B-73C58E51DA15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37" name="Graphic 136" descr="Flag with solid fill">
            <a:extLst>
              <a:ext uri="{FF2B5EF4-FFF2-40B4-BE49-F238E27FC236}">
                <a16:creationId xmlns:a16="http://schemas.microsoft.com/office/drawing/2014/main" id="{9AEF1693-F3FD-4558-895D-E9D5A425206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38" name="Graphic 87" descr="Badge 3 outline">
            <a:extLst>
              <a:ext uri="{FF2B5EF4-FFF2-40B4-BE49-F238E27FC236}">
                <a16:creationId xmlns:a16="http://schemas.microsoft.com/office/drawing/2014/main" id="{7C4C7DB4-7A33-48BE-837D-BD0A7DB7AFD6}"/>
              </a:ext>
            </a:extLst>
          </p:cNvPr>
          <p:cNvGrpSpPr/>
          <p:nvPr/>
        </p:nvGrpSpPr>
        <p:grpSpPr>
          <a:xfrm>
            <a:off x="8779502" y="4401408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EF17F7A-05A8-4B3A-921A-5FF45D9C6DEB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2925-E345-4B79-B24E-68269189F635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10EE61-CCDD-40F5-A0CB-ECD2BD7394A0}"/>
              </a:ext>
            </a:extLst>
          </p:cNvPr>
          <p:cNvSpPr/>
          <p:nvPr/>
        </p:nvSpPr>
        <p:spPr>
          <a:xfrm>
            <a:off x="2217300" y="2598987"/>
            <a:ext cx="1576934" cy="1281532"/>
          </a:xfrm>
          <a:custGeom>
            <a:avLst/>
            <a:gdLst>
              <a:gd name="connsiteX0" fmla="*/ 1583859 w 1583859"/>
              <a:gd name="connsiteY0" fmla="*/ 112761 h 1348956"/>
              <a:gd name="connsiteX1" fmla="*/ 820379 w 1583859"/>
              <a:gd name="connsiteY1" fmla="*/ 112761 h 1348956"/>
              <a:gd name="connsiteX2" fmla="*/ 944667 w 1583859"/>
              <a:gd name="connsiteY2" fmla="*/ 1284614 h 1348956"/>
              <a:gd name="connsiteX3" fmla="*/ 101288 w 1583859"/>
              <a:gd name="connsiteY3" fmla="*/ 1204715 h 1348956"/>
              <a:gd name="connsiteX4" fmla="*/ 3634 w 1583859"/>
              <a:gd name="connsiteY4" fmla="*/ 1195837 h 1348956"/>
              <a:gd name="connsiteX5" fmla="*/ 30267 w 1583859"/>
              <a:gd name="connsiteY5" fmla="*/ 1195837 h 1348956"/>
              <a:gd name="connsiteX0" fmla="*/ 1583859 w 1747922"/>
              <a:gd name="connsiteY0" fmla="*/ 124006 h 1361463"/>
              <a:gd name="connsiteX1" fmla="*/ 1734779 w 1747922"/>
              <a:gd name="connsiteY1" fmla="*/ 106250 h 1361463"/>
              <a:gd name="connsiteX2" fmla="*/ 944667 w 1747922"/>
              <a:gd name="connsiteY2" fmla="*/ 1295859 h 1361463"/>
              <a:gd name="connsiteX3" fmla="*/ 101288 w 1747922"/>
              <a:gd name="connsiteY3" fmla="*/ 1215960 h 1361463"/>
              <a:gd name="connsiteX4" fmla="*/ 3634 w 1747922"/>
              <a:gd name="connsiteY4" fmla="*/ 1207082 h 1361463"/>
              <a:gd name="connsiteX5" fmla="*/ 30267 w 1747922"/>
              <a:gd name="connsiteY5" fmla="*/ 1207082 h 1361463"/>
              <a:gd name="connsiteX0" fmla="*/ 740480 w 1736283"/>
              <a:gd name="connsiteY0" fmla="*/ 207525 h 1320695"/>
              <a:gd name="connsiteX1" fmla="*/ 1734779 w 1736283"/>
              <a:gd name="connsiteY1" fmla="*/ 65482 h 1320695"/>
              <a:gd name="connsiteX2" fmla="*/ 944667 w 1736283"/>
              <a:gd name="connsiteY2" fmla="*/ 1255091 h 1320695"/>
              <a:gd name="connsiteX3" fmla="*/ 101288 w 1736283"/>
              <a:gd name="connsiteY3" fmla="*/ 1175192 h 1320695"/>
              <a:gd name="connsiteX4" fmla="*/ 3634 w 1736283"/>
              <a:gd name="connsiteY4" fmla="*/ 1166314 h 1320695"/>
              <a:gd name="connsiteX5" fmla="*/ 30267 w 1736283"/>
              <a:gd name="connsiteY5" fmla="*/ 1166314 h 1320695"/>
              <a:gd name="connsiteX0" fmla="*/ 740480 w 1736283"/>
              <a:gd name="connsiteY0" fmla="*/ 193606 h 1306776"/>
              <a:gd name="connsiteX1" fmla="*/ 1734779 w 1736283"/>
              <a:gd name="connsiteY1" fmla="*/ 51563 h 1306776"/>
              <a:gd name="connsiteX2" fmla="*/ 944667 w 1736283"/>
              <a:gd name="connsiteY2" fmla="*/ 1241172 h 1306776"/>
              <a:gd name="connsiteX3" fmla="*/ 101288 w 1736283"/>
              <a:gd name="connsiteY3" fmla="*/ 1161273 h 1306776"/>
              <a:gd name="connsiteX4" fmla="*/ 3634 w 1736283"/>
              <a:gd name="connsiteY4" fmla="*/ 1152395 h 1306776"/>
              <a:gd name="connsiteX5" fmla="*/ 30267 w 1736283"/>
              <a:gd name="connsiteY5" fmla="*/ 1152395 h 1306776"/>
              <a:gd name="connsiteX0" fmla="*/ 740480 w 1576934"/>
              <a:gd name="connsiteY0" fmla="*/ 170254 h 1281532"/>
              <a:gd name="connsiteX1" fmla="*/ 1574981 w 1576934"/>
              <a:gd name="connsiteY1" fmla="*/ 54844 h 1281532"/>
              <a:gd name="connsiteX2" fmla="*/ 944667 w 1576934"/>
              <a:gd name="connsiteY2" fmla="*/ 1217820 h 1281532"/>
              <a:gd name="connsiteX3" fmla="*/ 101288 w 1576934"/>
              <a:gd name="connsiteY3" fmla="*/ 1137921 h 1281532"/>
              <a:gd name="connsiteX4" fmla="*/ 3634 w 1576934"/>
              <a:gd name="connsiteY4" fmla="*/ 1129043 h 1281532"/>
              <a:gd name="connsiteX5" fmla="*/ 30267 w 1576934"/>
              <a:gd name="connsiteY5" fmla="*/ 1129043 h 128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6934" h="1281532">
                <a:moveTo>
                  <a:pt x="740480" y="170254"/>
                </a:moveTo>
                <a:cubicBezTo>
                  <a:pt x="722724" y="179131"/>
                  <a:pt x="1540950" y="-119750"/>
                  <a:pt x="1574981" y="54844"/>
                </a:cubicBezTo>
                <a:cubicBezTo>
                  <a:pt x="1609012" y="229438"/>
                  <a:pt x="1190283" y="1037307"/>
                  <a:pt x="944667" y="1217820"/>
                </a:cubicBezTo>
                <a:cubicBezTo>
                  <a:pt x="699051" y="1398333"/>
                  <a:pt x="101288" y="1137921"/>
                  <a:pt x="101288" y="1137921"/>
                </a:cubicBezTo>
                <a:lnTo>
                  <a:pt x="3634" y="1129043"/>
                </a:lnTo>
                <a:cubicBezTo>
                  <a:pt x="-8203" y="1127563"/>
                  <a:pt x="11032" y="1128303"/>
                  <a:pt x="30267" y="1129043"/>
                </a:cubicBezTo>
              </a:path>
            </a:pathLst>
          </a:custGeom>
          <a:noFill/>
          <a:ln w="57150">
            <a:solidFill>
              <a:srgbClr val="6F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 descr="A picture containing text, ceiling, indoor, shelf&#10;&#10;Description automatically generated">
            <a:extLst>
              <a:ext uri="{FF2B5EF4-FFF2-40B4-BE49-F238E27FC236}">
                <a16:creationId xmlns:a16="http://schemas.microsoft.com/office/drawing/2014/main" id="{ED77AFDA-D05E-4F24-9343-52CFE3695DC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9129808" y="4648318"/>
            <a:ext cx="2037633" cy="78108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827331C-2B1E-4213-BB61-6CFEA0BA12EB}"/>
              </a:ext>
            </a:extLst>
          </p:cNvPr>
          <p:cNvSpPr txBox="1"/>
          <p:nvPr/>
        </p:nvSpPr>
        <p:spPr>
          <a:xfrm>
            <a:off x="9095805" y="433827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Coffee Shop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699708" y="4309684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aphic 75" descr="Badge 1 outline">
            <a:extLst>
              <a:ext uri="{FF2B5EF4-FFF2-40B4-BE49-F238E27FC236}">
                <a16:creationId xmlns:a16="http://schemas.microsoft.com/office/drawing/2014/main" id="{C9611DEE-BD8F-4105-B426-A0556750933F}"/>
              </a:ext>
            </a:extLst>
          </p:cNvPr>
          <p:cNvGrpSpPr/>
          <p:nvPr/>
        </p:nvGrpSpPr>
        <p:grpSpPr>
          <a:xfrm>
            <a:off x="8768094" y="1271268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ABCB30A-974F-4EAA-8ADC-75F1BD19036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6A3CE-4F5D-48CB-8CA4-0353EC47DD3A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7F39BEF-BD3F-4979-B546-237D24CCA5C9}"/>
              </a:ext>
            </a:extLst>
          </p:cNvPr>
          <p:cNvGrpSpPr/>
          <p:nvPr/>
        </p:nvGrpSpPr>
        <p:grpSpPr>
          <a:xfrm rot="10800000">
            <a:off x="11165301" y="2892435"/>
            <a:ext cx="225020" cy="248092"/>
            <a:chOff x="5929066" y="2881509"/>
            <a:chExt cx="272580" cy="27258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F4832BB-F6F8-4971-B329-0DE6526F047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9" name="Graphic 118" descr="Caret Down with solid fill">
              <a:extLst>
                <a:ext uri="{FF2B5EF4-FFF2-40B4-BE49-F238E27FC236}">
                  <a16:creationId xmlns:a16="http://schemas.microsoft.com/office/drawing/2014/main" id="{51E805C1-1CD4-4D95-B6E5-73AA08DD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6D6F268-B857-4DC5-A761-741C09F78A2E}"/>
              </a:ext>
            </a:extLst>
          </p:cNvPr>
          <p:cNvSpPr txBox="1"/>
          <p:nvPr/>
        </p:nvSpPr>
        <p:spPr>
          <a:xfrm>
            <a:off x="9039536" y="2828555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pic>
        <p:nvPicPr>
          <p:cNvPr id="125" name="Picture 124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E6B4177C-0776-4554-9560-EEE1835543D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638" y="3196664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06999-AEF0-4853-851D-0E4307D0D654}"/>
              </a:ext>
            </a:extLst>
          </p:cNvPr>
          <p:cNvSpPr txBox="1"/>
          <p:nvPr/>
        </p:nvSpPr>
        <p:spPr>
          <a:xfrm>
            <a:off x="9048057" y="389399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min</a:t>
            </a:r>
          </a:p>
        </p:txBody>
      </p:sp>
      <p:sp>
        <p:nvSpPr>
          <p:cNvPr id="127" name="Flowchart: Alternate Process 126">
            <a:extLst>
              <a:ext uri="{FF2B5EF4-FFF2-40B4-BE49-F238E27FC236}">
                <a16:creationId xmlns:a16="http://schemas.microsoft.com/office/drawing/2014/main" id="{DB0D5AC0-4521-4F63-87EF-1210083A28FD}"/>
              </a:ext>
            </a:extLst>
          </p:cNvPr>
          <p:cNvSpPr/>
          <p:nvPr/>
        </p:nvSpPr>
        <p:spPr>
          <a:xfrm>
            <a:off x="10505760" y="2910165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0" name="Graphic 149" descr="Badge Cross with solid fill">
            <a:extLst>
              <a:ext uri="{FF2B5EF4-FFF2-40B4-BE49-F238E27FC236}">
                <a16:creationId xmlns:a16="http://schemas.microsoft.com/office/drawing/2014/main" id="{E386575B-4B44-4689-A34A-9C3529799FF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25344" y="2885277"/>
            <a:ext cx="269389" cy="269389"/>
          </a:xfrm>
          <a:prstGeom prst="rect">
            <a:avLst/>
          </a:prstGeom>
        </p:spPr>
      </p:pic>
      <p:pic>
        <p:nvPicPr>
          <p:cNvPr id="151" name="Graphic 150" descr="Hamburger Menu Icon with solid fill">
            <a:extLst>
              <a:ext uri="{FF2B5EF4-FFF2-40B4-BE49-F238E27FC236}">
                <a16:creationId xmlns:a16="http://schemas.microsoft.com/office/drawing/2014/main" id="{495E0F6B-1EF2-4D63-87F8-600EBEBF4F6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71747" y="3463661"/>
            <a:ext cx="239396" cy="252286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0892D533-AA60-48E1-AFEF-C583D61CF92B}"/>
              </a:ext>
            </a:extLst>
          </p:cNvPr>
          <p:cNvSpPr txBox="1"/>
          <p:nvPr/>
        </p:nvSpPr>
        <p:spPr>
          <a:xfrm>
            <a:off x="8998653" y="5431576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$12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min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4BABB0C-07A2-4DFD-B96D-48B47C1A8613}"/>
              </a:ext>
            </a:extLst>
          </p:cNvPr>
          <p:cNvGrpSpPr/>
          <p:nvPr/>
        </p:nvGrpSpPr>
        <p:grpSpPr>
          <a:xfrm rot="10800000">
            <a:off x="11163168" y="4322425"/>
            <a:ext cx="225020" cy="248092"/>
            <a:chOff x="5929066" y="2881509"/>
            <a:chExt cx="272580" cy="27258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E6FFE48-7D73-4045-980C-B4C181E3A7A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Down with solid fill">
              <a:extLst>
                <a:ext uri="{FF2B5EF4-FFF2-40B4-BE49-F238E27FC236}">
                  <a16:creationId xmlns:a16="http://schemas.microsoft.com/office/drawing/2014/main" id="{1DE6BA81-90A4-4C4F-A523-A32FBB44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58" name="Flowchart: Alternate Process 157">
            <a:extLst>
              <a:ext uri="{FF2B5EF4-FFF2-40B4-BE49-F238E27FC236}">
                <a16:creationId xmlns:a16="http://schemas.microsoft.com/office/drawing/2014/main" id="{60E628D0-8095-495F-97DF-B3A5AF8863A3}"/>
              </a:ext>
            </a:extLst>
          </p:cNvPr>
          <p:cNvSpPr/>
          <p:nvPr/>
        </p:nvSpPr>
        <p:spPr>
          <a:xfrm>
            <a:off x="10316014" y="4380204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60" name="Graphic 159" descr="Badge Cross with solid fill">
            <a:extLst>
              <a:ext uri="{FF2B5EF4-FFF2-40B4-BE49-F238E27FC236}">
                <a16:creationId xmlns:a16="http://schemas.microsoft.com/office/drawing/2014/main" id="{9C817EFC-418B-4C6A-A2E7-E8681423CEF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20666" y="4313153"/>
            <a:ext cx="269389" cy="269389"/>
          </a:xfrm>
          <a:prstGeom prst="rect">
            <a:avLst/>
          </a:prstGeom>
        </p:spPr>
      </p:pic>
      <p:pic>
        <p:nvPicPr>
          <p:cNvPr id="162" name="Graphic 161" descr="Hamburger Menu Icon with solid fill">
            <a:extLst>
              <a:ext uri="{FF2B5EF4-FFF2-40B4-BE49-F238E27FC236}">
                <a16:creationId xmlns:a16="http://schemas.microsoft.com/office/drawing/2014/main" id="{6F8E4A23-19AE-4A55-ADB1-FA8057E96DA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63069" y="4964261"/>
            <a:ext cx="239396" cy="25228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687384" y="2814812"/>
            <a:ext cx="3225889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F8E37837-9422-401B-BF80-7FEAFE060616}"/>
              </a:ext>
            </a:extLst>
          </p:cNvPr>
          <p:cNvSpPr txBox="1"/>
          <p:nvPr/>
        </p:nvSpPr>
        <p:spPr>
          <a:xfrm>
            <a:off x="9053085" y="1229998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012E04-9FCB-475E-A8C7-646F0278AD69}"/>
              </a:ext>
            </a:extLst>
          </p:cNvPr>
          <p:cNvGrpSpPr/>
          <p:nvPr/>
        </p:nvGrpSpPr>
        <p:grpSpPr>
          <a:xfrm rot="10800000">
            <a:off x="11166172" y="1250941"/>
            <a:ext cx="225020" cy="248092"/>
            <a:chOff x="5929066" y="2881509"/>
            <a:chExt cx="272580" cy="27258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C812F7-ACFB-4EE6-AB92-F7C50BAA631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4" name="Graphic 123" descr="Caret Down with solid fill">
              <a:extLst>
                <a:ext uri="{FF2B5EF4-FFF2-40B4-BE49-F238E27FC236}">
                  <a16:creationId xmlns:a16="http://schemas.microsoft.com/office/drawing/2014/main" id="{177674A1-913D-4C18-A640-5658045E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BE99AB8-D759-4518-864B-5351178A9E6B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l="7390" t="164" r="9353" b="3414"/>
          <a:stretch/>
        </p:blipFill>
        <p:spPr>
          <a:xfrm>
            <a:off x="9124314" y="1582991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8" name="Flowchart: Alternate Process 127">
            <a:extLst>
              <a:ext uri="{FF2B5EF4-FFF2-40B4-BE49-F238E27FC236}">
                <a16:creationId xmlns:a16="http://schemas.microsoft.com/office/drawing/2014/main" id="{77FA4DFA-A5E1-485C-8447-15E3597A6536}"/>
              </a:ext>
            </a:extLst>
          </p:cNvPr>
          <p:cNvSpPr/>
          <p:nvPr/>
        </p:nvSpPr>
        <p:spPr>
          <a:xfrm>
            <a:off x="10495382" y="1305928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8D51594-B7D4-4D68-A8AF-7818231BDC5D}"/>
              </a:ext>
            </a:extLst>
          </p:cNvPr>
          <p:cNvSpPr txBox="1"/>
          <p:nvPr/>
        </p:nvSpPr>
        <p:spPr>
          <a:xfrm>
            <a:off x="9027212" y="238392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min</a:t>
            </a:r>
          </a:p>
        </p:txBody>
      </p:sp>
      <p:pic>
        <p:nvPicPr>
          <p:cNvPr id="153" name="Graphic 152" descr="Badge Cross with solid fill">
            <a:extLst>
              <a:ext uri="{FF2B5EF4-FFF2-40B4-BE49-F238E27FC236}">
                <a16:creationId xmlns:a16="http://schemas.microsoft.com/office/drawing/2014/main" id="{209D8EAE-BD6D-49A3-A3FB-C5D5EF26402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32548" y="1250547"/>
            <a:ext cx="269389" cy="269389"/>
          </a:xfrm>
          <a:prstGeom prst="rect">
            <a:avLst/>
          </a:prstGeom>
        </p:spPr>
      </p:pic>
      <p:pic>
        <p:nvPicPr>
          <p:cNvPr id="161" name="Graphic 160" descr="Hamburger Menu Icon with solid fill">
            <a:extLst>
              <a:ext uri="{FF2B5EF4-FFF2-40B4-BE49-F238E27FC236}">
                <a16:creationId xmlns:a16="http://schemas.microsoft.com/office/drawing/2014/main" id="{98B00A29-D104-4C0B-ADA7-920E139152B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43013" y="1998256"/>
            <a:ext cx="239396" cy="252286"/>
          </a:xfrm>
          <a:prstGeom prst="rect">
            <a:avLst/>
          </a:prstGeom>
        </p:spPr>
      </p:pic>
      <p:grpSp>
        <p:nvGrpSpPr>
          <p:cNvPr id="144" name="Graphic 86" descr="Badge outline">
            <a:extLst>
              <a:ext uri="{FF2B5EF4-FFF2-40B4-BE49-F238E27FC236}">
                <a16:creationId xmlns:a16="http://schemas.microsoft.com/office/drawing/2014/main" id="{6962E553-EFDD-4FC4-963E-61315BBEB4ED}"/>
              </a:ext>
            </a:extLst>
          </p:cNvPr>
          <p:cNvGrpSpPr/>
          <p:nvPr/>
        </p:nvGrpSpPr>
        <p:grpSpPr>
          <a:xfrm>
            <a:off x="8758590" y="2882498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8598AE6-E212-43C7-ACC8-4C7C3A973013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91FC6DD-589E-4C08-BD89-48E6B2CFA59A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2EB4F0ED-E601-491B-BE9B-308DBF9DDF19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DF2FBD8F-DFB7-4543-97DB-E8151AD49B93}"/>
              </a:ext>
            </a:extLst>
          </p:cNvPr>
          <p:cNvSpPr/>
          <p:nvPr/>
        </p:nvSpPr>
        <p:spPr>
          <a:xfrm>
            <a:off x="2257676" y="1471801"/>
            <a:ext cx="105394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Dad &amp; Mom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B5EFBCA-16D7-43FD-A1E4-D9ADAAA5A20D}"/>
              </a:ext>
            </a:extLst>
          </p:cNvPr>
          <p:cNvCxnSpPr/>
          <p:nvPr/>
        </p:nvCxnSpPr>
        <p:spPr>
          <a:xfrm>
            <a:off x="8698183" y="5939532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CB1973D-E31E-4704-A618-19F30A8574FA}"/>
              </a:ext>
            </a:extLst>
          </p:cNvPr>
          <p:cNvGrpSpPr/>
          <p:nvPr/>
        </p:nvGrpSpPr>
        <p:grpSpPr>
          <a:xfrm>
            <a:off x="11566621" y="5996889"/>
            <a:ext cx="272580" cy="272580"/>
            <a:chOff x="5929066" y="2881509"/>
            <a:chExt cx="272580" cy="272580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5665F771-C94F-491D-BB20-18C23C99A02E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2" name="Graphic 171" descr="Caret Down with solid fill">
              <a:extLst>
                <a:ext uri="{FF2B5EF4-FFF2-40B4-BE49-F238E27FC236}">
                  <a16:creationId xmlns:a16="http://schemas.microsoft.com/office/drawing/2014/main" id="{A2275C01-E4DA-42FD-AC78-CE575AE9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73" name="Google Shape;8701;p65">
            <a:extLst>
              <a:ext uri="{FF2B5EF4-FFF2-40B4-BE49-F238E27FC236}">
                <a16:creationId xmlns:a16="http://schemas.microsoft.com/office/drawing/2014/main" id="{C0A40F83-7BF6-4FB5-B83C-9D61206A5729}"/>
              </a:ext>
            </a:extLst>
          </p:cNvPr>
          <p:cNvGrpSpPr/>
          <p:nvPr/>
        </p:nvGrpSpPr>
        <p:grpSpPr>
          <a:xfrm>
            <a:off x="8743788" y="5991573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4" name="Google Shape;8702;p65">
              <a:extLst>
                <a:ext uri="{FF2B5EF4-FFF2-40B4-BE49-F238E27FC236}">
                  <a16:creationId xmlns:a16="http://schemas.microsoft.com/office/drawing/2014/main" id="{C67F5F58-1E1B-478B-AD33-1D1CB5BA8D0A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703;p65">
              <a:extLst>
                <a:ext uri="{FF2B5EF4-FFF2-40B4-BE49-F238E27FC236}">
                  <a16:creationId xmlns:a16="http://schemas.microsoft.com/office/drawing/2014/main" id="{83CBE1A0-440E-452A-8B2D-41F714EDAAD4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704;p65">
              <a:extLst>
                <a:ext uri="{FF2B5EF4-FFF2-40B4-BE49-F238E27FC236}">
                  <a16:creationId xmlns:a16="http://schemas.microsoft.com/office/drawing/2014/main" id="{52F1A0D8-C576-43B3-ACDE-4095B4D07E71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705;p65">
              <a:extLst>
                <a:ext uri="{FF2B5EF4-FFF2-40B4-BE49-F238E27FC236}">
                  <a16:creationId xmlns:a16="http://schemas.microsoft.com/office/drawing/2014/main" id="{5282BDC0-11FB-41AF-B0EA-7DB6CC1298F8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706;p65">
              <a:extLst>
                <a:ext uri="{FF2B5EF4-FFF2-40B4-BE49-F238E27FC236}">
                  <a16:creationId xmlns:a16="http://schemas.microsoft.com/office/drawing/2014/main" id="{C88F808C-D141-41DE-B300-227152F297F7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94F5622-2024-480A-A642-3DD486870A3F}"/>
              </a:ext>
            </a:extLst>
          </p:cNvPr>
          <p:cNvSpPr txBox="1"/>
          <p:nvPr/>
        </p:nvSpPr>
        <p:spPr>
          <a:xfrm>
            <a:off x="8993618" y="5960901"/>
            <a:ext cx="139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Dad &amp; Mom</a:t>
            </a:r>
          </a:p>
        </p:txBody>
      </p:sp>
      <p:pic>
        <p:nvPicPr>
          <p:cNvPr id="180" name="Graphic 179" descr="Miscellaneous with solid fill">
            <a:extLst>
              <a:ext uri="{FF2B5EF4-FFF2-40B4-BE49-F238E27FC236}">
                <a16:creationId xmlns:a16="http://schemas.microsoft.com/office/drawing/2014/main" id="{BF71731F-1809-46A9-9BAF-538ABDA56D7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2116" y="6002883"/>
            <a:ext cx="226580" cy="226580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063CB7FA-1506-41A7-8F17-BAAE35525134}"/>
              </a:ext>
            </a:extLst>
          </p:cNvPr>
          <p:cNvSpPr/>
          <p:nvPr/>
        </p:nvSpPr>
        <p:spPr>
          <a:xfrm>
            <a:off x="0" y="848968"/>
            <a:ext cx="12192000" cy="6009032"/>
          </a:xfrm>
          <a:prstGeom prst="rect">
            <a:avLst/>
          </a:prstGeom>
          <a:solidFill>
            <a:schemeClr val="accent3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40DF4152-E6D4-4356-9FF9-13E48309D11F}"/>
              </a:ext>
            </a:extLst>
          </p:cNvPr>
          <p:cNvGrpSpPr/>
          <p:nvPr/>
        </p:nvGrpSpPr>
        <p:grpSpPr>
          <a:xfrm>
            <a:off x="4565001" y="1619903"/>
            <a:ext cx="3983559" cy="3608576"/>
            <a:chOff x="4796231" y="2399344"/>
            <a:chExt cx="3899172" cy="1467661"/>
          </a:xfrm>
        </p:grpSpPr>
        <p:sp>
          <p:nvSpPr>
            <p:cNvPr id="165" name="Flowchart: Alternate Process 164">
              <a:extLst>
                <a:ext uri="{FF2B5EF4-FFF2-40B4-BE49-F238E27FC236}">
                  <a16:creationId xmlns:a16="http://schemas.microsoft.com/office/drawing/2014/main" id="{5B9DBEC1-8BF4-4131-9DFB-5D1E944DDDFB}"/>
                </a:ext>
              </a:extLst>
            </p:cNvPr>
            <p:cNvSpPr/>
            <p:nvPr/>
          </p:nvSpPr>
          <p:spPr>
            <a:xfrm>
              <a:off x="4796231" y="2399344"/>
              <a:ext cx="3899172" cy="146766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6" name="Graphic 165" descr="Badge Cross with solid fill">
              <a:extLst>
                <a:ext uri="{FF2B5EF4-FFF2-40B4-BE49-F238E27FC236}">
                  <a16:creationId xmlns:a16="http://schemas.microsoft.com/office/drawing/2014/main" id="{4E172AEC-12D8-40E1-B701-AE1C5DFAB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8199742" y="2439691"/>
              <a:ext cx="310572" cy="139136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5BB285F-FA09-424B-BE03-202A8754938D}"/>
                </a:ext>
              </a:extLst>
            </p:cNvPr>
            <p:cNvSpPr txBox="1"/>
            <p:nvPr/>
          </p:nvSpPr>
          <p:spPr>
            <a:xfrm>
              <a:off x="5025208" y="2558508"/>
              <a:ext cx="3334122" cy="125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Please choose your preferred time slot:</a:t>
              </a:r>
            </a:p>
          </p:txBody>
        </p:sp>
        <p:sp>
          <p:nvSpPr>
            <p:cNvPr id="181" name="Flowchart: Alternate Process 180">
              <a:extLst>
                <a:ext uri="{FF2B5EF4-FFF2-40B4-BE49-F238E27FC236}">
                  <a16:creationId xmlns:a16="http://schemas.microsoft.com/office/drawing/2014/main" id="{23256CDF-27CA-4201-A125-B7A92B65A0D7}"/>
                </a:ext>
              </a:extLst>
            </p:cNvPr>
            <p:cNvSpPr/>
            <p:nvPr/>
          </p:nvSpPr>
          <p:spPr>
            <a:xfrm>
              <a:off x="5652244" y="3697727"/>
              <a:ext cx="840560" cy="104891"/>
            </a:xfrm>
            <a:prstGeom prst="flowChartAlternate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Confirm</a:t>
              </a:r>
            </a:p>
          </p:txBody>
        </p:sp>
        <p:sp>
          <p:nvSpPr>
            <p:cNvPr id="182" name="Flowchart: Alternate Process 181">
              <a:extLst>
                <a:ext uri="{FF2B5EF4-FFF2-40B4-BE49-F238E27FC236}">
                  <a16:creationId xmlns:a16="http://schemas.microsoft.com/office/drawing/2014/main" id="{CB8A322E-3246-4023-8821-1FFCA4793DBC}"/>
                </a:ext>
              </a:extLst>
            </p:cNvPr>
            <p:cNvSpPr/>
            <p:nvPr/>
          </p:nvSpPr>
          <p:spPr>
            <a:xfrm>
              <a:off x="7316232" y="3698603"/>
              <a:ext cx="840560" cy="104891"/>
            </a:xfrm>
            <a:prstGeom prst="flowChartAlternateProcess">
              <a:avLst/>
            </a:prstGeom>
            <a:solidFill>
              <a:srgbClr val="C0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Cancel</a:t>
              </a:r>
            </a:p>
          </p:txBody>
        </p:sp>
      </p:grp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091488ED-C5FF-46AF-8B47-C3522514D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575477"/>
              </p:ext>
            </p:extLst>
          </p:nvPr>
        </p:nvGraphicFramePr>
        <p:xfrm>
          <a:off x="5360706" y="2373347"/>
          <a:ext cx="2507142" cy="1828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084365">
                  <a:extLst>
                    <a:ext uri="{9D8B030D-6E8A-4147-A177-3AD203B41FA5}">
                      <a16:colId xmlns:a16="http://schemas.microsoft.com/office/drawing/2014/main" val="993113243"/>
                    </a:ext>
                  </a:extLst>
                </a:gridCol>
                <a:gridCol w="422777">
                  <a:extLst>
                    <a:ext uri="{9D8B030D-6E8A-4147-A177-3AD203B41FA5}">
                      <a16:colId xmlns:a16="http://schemas.microsoft.com/office/drawing/2014/main" val="1591406019"/>
                    </a:ext>
                  </a:extLst>
                </a:gridCol>
              </a:tblGrid>
              <a:tr h="363332">
                <a:tc>
                  <a:txBody>
                    <a:bodyPr/>
                    <a:lstStyle/>
                    <a:p>
                      <a:r>
                        <a:rPr lang="en-GB" sz="16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09:00 – 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694995"/>
                  </a:ext>
                </a:extLst>
              </a:tr>
              <a:tr h="36333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600" b="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10:00 – 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036074"/>
                  </a:ext>
                </a:extLst>
              </a:tr>
              <a:tr h="3633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11:00 – 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007715"/>
                  </a:ext>
                </a:extLst>
              </a:tr>
              <a:tr h="3633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13:00 – 14:00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168489"/>
                  </a:ext>
                </a:extLst>
              </a:tr>
              <a:tr h="3633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kern="1200" dirty="0">
                          <a:solidFill>
                            <a:schemeClr val="dk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14:00 – 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045285"/>
                  </a:ext>
                </a:extLst>
              </a:tr>
            </a:tbl>
          </a:graphicData>
        </a:graphic>
      </p:graphicFrame>
      <p:grpSp>
        <p:nvGrpSpPr>
          <p:cNvPr id="183" name="Group 182">
            <a:extLst>
              <a:ext uri="{FF2B5EF4-FFF2-40B4-BE49-F238E27FC236}">
                <a16:creationId xmlns:a16="http://schemas.microsoft.com/office/drawing/2014/main" id="{C42DE40B-3563-40EB-BEF8-1804165DB540}"/>
              </a:ext>
            </a:extLst>
          </p:cNvPr>
          <p:cNvGrpSpPr/>
          <p:nvPr/>
        </p:nvGrpSpPr>
        <p:grpSpPr>
          <a:xfrm>
            <a:off x="7811694" y="2313784"/>
            <a:ext cx="301028" cy="1905754"/>
            <a:chOff x="11704119" y="1639006"/>
            <a:chExt cx="301028" cy="4403663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C6630CB1-E4EB-4054-8A93-56250DFD8D10}"/>
                </a:ext>
              </a:extLst>
            </p:cNvPr>
            <p:cNvSpPr/>
            <p:nvPr/>
          </p:nvSpPr>
          <p:spPr>
            <a:xfrm>
              <a:off x="11756343" y="1801121"/>
              <a:ext cx="180423" cy="414971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6AAE80EA-6410-44C9-88AF-11EE81FB1FA1}"/>
                </a:ext>
              </a:extLst>
            </p:cNvPr>
            <p:cNvSpPr/>
            <p:nvPr/>
          </p:nvSpPr>
          <p:spPr>
            <a:xfrm>
              <a:off x="11768990" y="2114305"/>
              <a:ext cx="167776" cy="204540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6" name="Graphic 185" descr="Caret Up with solid fill">
              <a:extLst>
                <a:ext uri="{FF2B5EF4-FFF2-40B4-BE49-F238E27FC236}">
                  <a16:creationId xmlns:a16="http://schemas.microsoft.com/office/drawing/2014/main" id="{9CAC31AE-CE7B-4ED3-A063-BC7E37299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704119" y="1639006"/>
              <a:ext cx="300314" cy="623848"/>
            </a:xfrm>
            <a:prstGeom prst="rect">
              <a:avLst/>
            </a:prstGeom>
          </p:spPr>
        </p:pic>
        <p:pic>
          <p:nvPicPr>
            <p:cNvPr id="187" name="Graphic 186" descr="Caret Up with solid fill">
              <a:extLst>
                <a:ext uri="{FF2B5EF4-FFF2-40B4-BE49-F238E27FC236}">
                  <a16:creationId xmlns:a16="http://schemas.microsoft.com/office/drawing/2014/main" id="{34E85F56-A780-47AC-BD20-04E05F770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0800000">
              <a:off x="11704833" y="5580636"/>
              <a:ext cx="300314" cy="462033"/>
            </a:xfrm>
            <a:prstGeom prst="rect">
              <a:avLst/>
            </a:prstGeom>
          </p:spPr>
        </p:pic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169B2979-C312-4D39-ACA9-D0D7B9895246}"/>
                </a:ext>
              </a:extLst>
            </p:cNvPr>
            <p:cNvCxnSpPr>
              <a:cxnSpLocks/>
            </p:cNvCxnSpPr>
            <p:nvPr/>
          </p:nvCxnSpPr>
          <p:spPr>
            <a:xfrm>
              <a:off x="11757188" y="2114305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938E0E7-3DF0-41D3-A643-8AFEEE2A5151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640911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45D30DD-60DE-4B83-BB03-500473B915EA}"/>
              </a:ext>
            </a:extLst>
          </p:cNvPr>
          <p:cNvSpPr/>
          <p:nvPr/>
        </p:nvSpPr>
        <p:spPr>
          <a:xfrm>
            <a:off x="7588637" y="2511701"/>
            <a:ext cx="126058" cy="133843"/>
          </a:xfrm>
          <a:prstGeom prst="rect">
            <a:avLst/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985C2C9-9968-4E4F-84AC-2FD20D052924}"/>
              </a:ext>
            </a:extLst>
          </p:cNvPr>
          <p:cNvSpPr/>
          <p:nvPr/>
        </p:nvSpPr>
        <p:spPr>
          <a:xfrm>
            <a:off x="7588637" y="2868641"/>
            <a:ext cx="126058" cy="133843"/>
          </a:xfrm>
          <a:prstGeom prst="rect">
            <a:avLst/>
          </a:prstGeom>
          <a:noFill/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0DD3401A-F6CF-46BC-AF77-07A3047CF4A6}"/>
              </a:ext>
            </a:extLst>
          </p:cNvPr>
          <p:cNvSpPr/>
          <p:nvPr/>
        </p:nvSpPr>
        <p:spPr>
          <a:xfrm>
            <a:off x="7590574" y="3228725"/>
            <a:ext cx="126058" cy="1338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FAA1A02-C30E-4E92-8828-99640FD02562}"/>
              </a:ext>
            </a:extLst>
          </p:cNvPr>
          <p:cNvSpPr/>
          <p:nvPr/>
        </p:nvSpPr>
        <p:spPr>
          <a:xfrm>
            <a:off x="7588880" y="3596991"/>
            <a:ext cx="126058" cy="1338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B9F96B6E-6F1C-43B5-AC37-CFA8F5B89752}"/>
              </a:ext>
            </a:extLst>
          </p:cNvPr>
          <p:cNvSpPr/>
          <p:nvPr/>
        </p:nvSpPr>
        <p:spPr>
          <a:xfrm>
            <a:off x="7590574" y="3943565"/>
            <a:ext cx="126058" cy="1338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5" name="Graphic 194" descr="Checkmark outline">
            <a:extLst>
              <a:ext uri="{FF2B5EF4-FFF2-40B4-BE49-F238E27FC236}">
                <a16:creationId xmlns:a16="http://schemas.microsoft.com/office/drawing/2014/main" id="{FC07ACD8-9CFF-4FFB-84FC-3D93AE5EB1D0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595912" y="3597389"/>
            <a:ext cx="123581" cy="1235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4F1553-5D7C-46B0-A085-6A8B5DE7E743}"/>
              </a:ext>
            </a:extLst>
          </p:cNvPr>
          <p:cNvSpPr txBox="1"/>
          <p:nvPr/>
        </p:nvSpPr>
        <p:spPr>
          <a:xfrm>
            <a:off x="5313429" y="4300775"/>
            <a:ext cx="2702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Choose number of pax: </a:t>
            </a:r>
          </a:p>
        </p:txBody>
      </p:sp>
      <p:sp>
        <p:nvSpPr>
          <p:cNvPr id="149" name="Flowchart: Terminator 148">
            <a:extLst>
              <a:ext uri="{FF2B5EF4-FFF2-40B4-BE49-F238E27FC236}">
                <a16:creationId xmlns:a16="http://schemas.microsoft.com/office/drawing/2014/main" id="{534644B7-A977-40BD-BC6A-9659D375ABAD}"/>
              </a:ext>
            </a:extLst>
          </p:cNvPr>
          <p:cNvSpPr/>
          <p:nvPr/>
        </p:nvSpPr>
        <p:spPr>
          <a:xfrm>
            <a:off x="9303798" y="0"/>
            <a:ext cx="2590636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Make Reservations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70CCDA2A-D12B-4D60-8BE5-79C8DE0B3669}"/>
              </a:ext>
            </a:extLst>
          </p:cNvPr>
          <p:cNvSpPr/>
          <p:nvPr/>
        </p:nvSpPr>
        <p:spPr>
          <a:xfrm>
            <a:off x="7420160" y="4327074"/>
            <a:ext cx="443044" cy="256803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C6F5D6E-C906-455F-978A-5457BDB70B7D}"/>
              </a:ext>
            </a:extLst>
          </p:cNvPr>
          <p:cNvGrpSpPr/>
          <p:nvPr/>
        </p:nvGrpSpPr>
        <p:grpSpPr>
          <a:xfrm>
            <a:off x="7632516" y="4351968"/>
            <a:ext cx="200200" cy="232043"/>
            <a:chOff x="3451391" y="1530389"/>
            <a:chExt cx="200200" cy="232043"/>
          </a:xfrm>
        </p:grpSpPr>
        <p:sp>
          <p:nvSpPr>
            <p:cNvPr id="63" name="Flowchart: Alternate Process 62">
              <a:extLst>
                <a:ext uri="{FF2B5EF4-FFF2-40B4-BE49-F238E27FC236}">
                  <a16:creationId xmlns:a16="http://schemas.microsoft.com/office/drawing/2014/main" id="{A6E21989-D762-421C-ACD3-8FECD73E9509}"/>
                </a:ext>
              </a:extLst>
            </p:cNvPr>
            <p:cNvSpPr/>
            <p:nvPr/>
          </p:nvSpPr>
          <p:spPr>
            <a:xfrm>
              <a:off x="3466670" y="1537101"/>
              <a:ext cx="184921" cy="182004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5" name="Graphic 24" descr="Caret Down with solid fill">
              <a:extLst>
                <a:ext uri="{FF2B5EF4-FFF2-40B4-BE49-F238E27FC236}">
                  <a16:creationId xmlns:a16="http://schemas.microsoft.com/office/drawing/2014/main" id="{27D4A603-C3ED-4A0E-9AD5-2C5E9AB24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451391" y="1530389"/>
              <a:ext cx="199873" cy="232043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978C3DA-706C-4ADD-8BCB-25B993991725}"/>
              </a:ext>
            </a:extLst>
          </p:cNvPr>
          <p:cNvSpPr txBox="1"/>
          <p:nvPr/>
        </p:nvSpPr>
        <p:spPr>
          <a:xfrm>
            <a:off x="7420651" y="4319512"/>
            <a:ext cx="227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pic>
        <p:nvPicPr>
          <p:cNvPr id="159" name="Graphic 158" descr="Right pointing backhand index with solid fill">
            <a:extLst>
              <a:ext uri="{FF2B5EF4-FFF2-40B4-BE49-F238E27FC236}">
                <a16:creationId xmlns:a16="http://schemas.microsoft.com/office/drawing/2014/main" id="{3E42A5CE-396E-4D16-9619-18117F7C3E84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 rot="16200000">
            <a:off x="5915215" y="4910640"/>
            <a:ext cx="682887" cy="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46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41870" y="344175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FF7E0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BD632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31894" y="843394"/>
            <a:ext cx="3501206" cy="5736536"/>
            <a:chOff x="8459222" y="847179"/>
            <a:chExt cx="3481331" cy="57441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408" y="847179"/>
              <a:ext cx="3455145" cy="5744194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59222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26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05773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3C9409FC-3474-4DD4-9EBA-2F9D89C2BB0D}"/>
              </a:ext>
            </a:extLst>
          </p:cNvPr>
          <p:cNvSpPr/>
          <p:nvPr/>
        </p:nvSpPr>
        <p:spPr>
          <a:xfrm>
            <a:off x="5938576" y="4195445"/>
            <a:ext cx="2194311" cy="955719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You may still make changes to your plan, or view your friends’ visited locations!</a:t>
            </a:r>
            <a:endParaRPr lang="en-GB" sz="1800" dirty="0">
              <a:solidFill>
                <a:schemeClr val="tx1"/>
              </a:solidFill>
              <a:latin typeface="Aldhabi" panose="01000000000000000000" pitchFamily="2" charset="-78"/>
              <a:ea typeface="Tahoma" panose="020B0604030504040204" pitchFamily="34" charset="0"/>
              <a:cs typeface="Aldhabi" panose="01000000000000000000" pitchFamily="2" charset="-78"/>
            </a:endParaRPr>
          </a:p>
        </p:txBody>
      </p:sp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795606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308BB66-A3DD-4AD2-9ADB-7EBDD6E82D75}"/>
              </a:ext>
            </a:extLst>
          </p:cNvPr>
          <p:cNvGrpSpPr/>
          <p:nvPr/>
        </p:nvGrpSpPr>
        <p:grpSpPr>
          <a:xfrm>
            <a:off x="11676593" y="1091687"/>
            <a:ext cx="300314" cy="4897275"/>
            <a:chOff x="11694785" y="1722741"/>
            <a:chExt cx="300314" cy="42861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1DD769-EC1D-466F-AAE4-E3A5F6054255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7DCCFAB-3D9F-4A87-BD6C-81064680790A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aret Up with solid fill">
              <a:extLst>
                <a:ext uri="{FF2B5EF4-FFF2-40B4-BE49-F238E27FC236}">
                  <a16:creationId xmlns:a16="http://schemas.microsoft.com/office/drawing/2014/main" id="{E74F7C13-4DC5-4AFE-8CC8-3BF5E4ED9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92" name="Graphic 91" descr="Caret Up with solid fill">
              <a:extLst>
                <a:ext uri="{FF2B5EF4-FFF2-40B4-BE49-F238E27FC236}">
                  <a16:creationId xmlns:a16="http://schemas.microsoft.com/office/drawing/2014/main" id="{5717C898-F0D2-4A46-8AFB-E929376D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1BBF3FD-5C86-4B15-8CC4-E7EA2B738C3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59E188-CE21-43C2-9FAA-4A1C891B9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D1D496C6-7029-4A34-AEA5-41138A353539}"/>
              </a:ext>
            </a:extLst>
          </p:cNvPr>
          <p:cNvSpPr/>
          <p:nvPr/>
        </p:nvSpPr>
        <p:spPr>
          <a:xfrm>
            <a:off x="2266902" y="1004592"/>
            <a:ext cx="1053941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-Route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pic>
        <p:nvPicPr>
          <p:cNvPr id="130" name="Graphic 129" descr="Marker with solid fill">
            <a:extLst>
              <a:ext uri="{FF2B5EF4-FFF2-40B4-BE49-F238E27FC236}">
                <a16:creationId xmlns:a16="http://schemas.microsoft.com/office/drawing/2014/main" id="{6F7578E1-E2B0-4861-9482-557D269AED0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31384" y="2157089"/>
            <a:ext cx="568737" cy="568737"/>
          </a:xfrm>
          <a:prstGeom prst="rect">
            <a:avLst/>
          </a:prstGeom>
        </p:spPr>
      </p:pic>
      <p:pic>
        <p:nvPicPr>
          <p:cNvPr id="131" name="Graphic 130" descr="Marker with solid fill">
            <a:extLst>
              <a:ext uri="{FF2B5EF4-FFF2-40B4-BE49-F238E27FC236}">
                <a16:creationId xmlns:a16="http://schemas.microsoft.com/office/drawing/2014/main" id="{9E7E815A-6501-4A01-9D6F-ABFC6137202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655533" y="2157089"/>
            <a:ext cx="568737" cy="568737"/>
          </a:xfrm>
          <a:prstGeom prst="rect">
            <a:avLst/>
          </a:prstGeom>
        </p:spPr>
      </p:pic>
      <p:pic>
        <p:nvPicPr>
          <p:cNvPr id="132" name="Graphic 131" descr="Marker with solid fill">
            <a:extLst>
              <a:ext uri="{FF2B5EF4-FFF2-40B4-BE49-F238E27FC236}">
                <a16:creationId xmlns:a16="http://schemas.microsoft.com/office/drawing/2014/main" id="{73130D28-0E45-4B09-9BB8-93751237A7B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897933" y="3394209"/>
            <a:ext cx="568737" cy="568737"/>
          </a:xfrm>
          <a:prstGeom prst="rect">
            <a:avLst/>
          </a:prstGeom>
        </p:spPr>
      </p:pic>
      <p:pic>
        <p:nvPicPr>
          <p:cNvPr id="133" name="Graphic 132" descr="Marker with solid fill">
            <a:extLst>
              <a:ext uri="{FF2B5EF4-FFF2-40B4-BE49-F238E27FC236}">
                <a16:creationId xmlns:a16="http://schemas.microsoft.com/office/drawing/2014/main" id="{05A92BED-CB41-4247-BD1D-52C279C6AE1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838639" y="3322296"/>
            <a:ext cx="568737" cy="568737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E63129F-F629-4272-A5CB-8BFE25059530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35" name="Graphic 134" descr="Flag with solid fill">
              <a:extLst>
                <a:ext uri="{FF2B5EF4-FFF2-40B4-BE49-F238E27FC236}">
                  <a16:creationId xmlns:a16="http://schemas.microsoft.com/office/drawing/2014/main" id="{A2F8A282-0727-4C8A-A3D9-DB0BBA6D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9895516-3F14-458F-917B-73C58E51DA15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37" name="Graphic 136" descr="Flag with solid fill">
            <a:extLst>
              <a:ext uri="{FF2B5EF4-FFF2-40B4-BE49-F238E27FC236}">
                <a16:creationId xmlns:a16="http://schemas.microsoft.com/office/drawing/2014/main" id="{9AEF1693-F3FD-4558-895D-E9D5A425206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38" name="Graphic 87" descr="Badge 3 outline">
            <a:extLst>
              <a:ext uri="{FF2B5EF4-FFF2-40B4-BE49-F238E27FC236}">
                <a16:creationId xmlns:a16="http://schemas.microsoft.com/office/drawing/2014/main" id="{7C4C7DB4-7A33-48BE-837D-BD0A7DB7AFD6}"/>
              </a:ext>
            </a:extLst>
          </p:cNvPr>
          <p:cNvGrpSpPr/>
          <p:nvPr/>
        </p:nvGrpSpPr>
        <p:grpSpPr>
          <a:xfrm>
            <a:off x="8779502" y="4401408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EF17F7A-05A8-4B3A-921A-5FF45D9C6DEB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2925-E345-4B79-B24E-68269189F635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10EE61-CCDD-40F5-A0CB-ECD2BD7394A0}"/>
              </a:ext>
            </a:extLst>
          </p:cNvPr>
          <p:cNvSpPr/>
          <p:nvPr/>
        </p:nvSpPr>
        <p:spPr>
          <a:xfrm>
            <a:off x="2217300" y="2598987"/>
            <a:ext cx="1576934" cy="1281532"/>
          </a:xfrm>
          <a:custGeom>
            <a:avLst/>
            <a:gdLst>
              <a:gd name="connsiteX0" fmla="*/ 1583859 w 1583859"/>
              <a:gd name="connsiteY0" fmla="*/ 112761 h 1348956"/>
              <a:gd name="connsiteX1" fmla="*/ 820379 w 1583859"/>
              <a:gd name="connsiteY1" fmla="*/ 112761 h 1348956"/>
              <a:gd name="connsiteX2" fmla="*/ 944667 w 1583859"/>
              <a:gd name="connsiteY2" fmla="*/ 1284614 h 1348956"/>
              <a:gd name="connsiteX3" fmla="*/ 101288 w 1583859"/>
              <a:gd name="connsiteY3" fmla="*/ 1204715 h 1348956"/>
              <a:gd name="connsiteX4" fmla="*/ 3634 w 1583859"/>
              <a:gd name="connsiteY4" fmla="*/ 1195837 h 1348956"/>
              <a:gd name="connsiteX5" fmla="*/ 30267 w 1583859"/>
              <a:gd name="connsiteY5" fmla="*/ 1195837 h 1348956"/>
              <a:gd name="connsiteX0" fmla="*/ 1583859 w 1747922"/>
              <a:gd name="connsiteY0" fmla="*/ 124006 h 1361463"/>
              <a:gd name="connsiteX1" fmla="*/ 1734779 w 1747922"/>
              <a:gd name="connsiteY1" fmla="*/ 106250 h 1361463"/>
              <a:gd name="connsiteX2" fmla="*/ 944667 w 1747922"/>
              <a:gd name="connsiteY2" fmla="*/ 1295859 h 1361463"/>
              <a:gd name="connsiteX3" fmla="*/ 101288 w 1747922"/>
              <a:gd name="connsiteY3" fmla="*/ 1215960 h 1361463"/>
              <a:gd name="connsiteX4" fmla="*/ 3634 w 1747922"/>
              <a:gd name="connsiteY4" fmla="*/ 1207082 h 1361463"/>
              <a:gd name="connsiteX5" fmla="*/ 30267 w 1747922"/>
              <a:gd name="connsiteY5" fmla="*/ 1207082 h 1361463"/>
              <a:gd name="connsiteX0" fmla="*/ 740480 w 1736283"/>
              <a:gd name="connsiteY0" fmla="*/ 207525 h 1320695"/>
              <a:gd name="connsiteX1" fmla="*/ 1734779 w 1736283"/>
              <a:gd name="connsiteY1" fmla="*/ 65482 h 1320695"/>
              <a:gd name="connsiteX2" fmla="*/ 944667 w 1736283"/>
              <a:gd name="connsiteY2" fmla="*/ 1255091 h 1320695"/>
              <a:gd name="connsiteX3" fmla="*/ 101288 w 1736283"/>
              <a:gd name="connsiteY3" fmla="*/ 1175192 h 1320695"/>
              <a:gd name="connsiteX4" fmla="*/ 3634 w 1736283"/>
              <a:gd name="connsiteY4" fmla="*/ 1166314 h 1320695"/>
              <a:gd name="connsiteX5" fmla="*/ 30267 w 1736283"/>
              <a:gd name="connsiteY5" fmla="*/ 1166314 h 1320695"/>
              <a:gd name="connsiteX0" fmla="*/ 740480 w 1736283"/>
              <a:gd name="connsiteY0" fmla="*/ 193606 h 1306776"/>
              <a:gd name="connsiteX1" fmla="*/ 1734779 w 1736283"/>
              <a:gd name="connsiteY1" fmla="*/ 51563 h 1306776"/>
              <a:gd name="connsiteX2" fmla="*/ 944667 w 1736283"/>
              <a:gd name="connsiteY2" fmla="*/ 1241172 h 1306776"/>
              <a:gd name="connsiteX3" fmla="*/ 101288 w 1736283"/>
              <a:gd name="connsiteY3" fmla="*/ 1161273 h 1306776"/>
              <a:gd name="connsiteX4" fmla="*/ 3634 w 1736283"/>
              <a:gd name="connsiteY4" fmla="*/ 1152395 h 1306776"/>
              <a:gd name="connsiteX5" fmla="*/ 30267 w 1736283"/>
              <a:gd name="connsiteY5" fmla="*/ 1152395 h 1306776"/>
              <a:gd name="connsiteX0" fmla="*/ 740480 w 1576934"/>
              <a:gd name="connsiteY0" fmla="*/ 170254 h 1281532"/>
              <a:gd name="connsiteX1" fmla="*/ 1574981 w 1576934"/>
              <a:gd name="connsiteY1" fmla="*/ 54844 h 1281532"/>
              <a:gd name="connsiteX2" fmla="*/ 944667 w 1576934"/>
              <a:gd name="connsiteY2" fmla="*/ 1217820 h 1281532"/>
              <a:gd name="connsiteX3" fmla="*/ 101288 w 1576934"/>
              <a:gd name="connsiteY3" fmla="*/ 1137921 h 1281532"/>
              <a:gd name="connsiteX4" fmla="*/ 3634 w 1576934"/>
              <a:gd name="connsiteY4" fmla="*/ 1129043 h 1281532"/>
              <a:gd name="connsiteX5" fmla="*/ 30267 w 1576934"/>
              <a:gd name="connsiteY5" fmla="*/ 1129043 h 128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6934" h="1281532">
                <a:moveTo>
                  <a:pt x="740480" y="170254"/>
                </a:moveTo>
                <a:cubicBezTo>
                  <a:pt x="722724" y="179131"/>
                  <a:pt x="1540950" y="-119750"/>
                  <a:pt x="1574981" y="54844"/>
                </a:cubicBezTo>
                <a:cubicBezTo>
                  <a:pt x="1609012" y="229438"/>
                  <a:pt x="1190283" y="1037307"/>
                  <a:pt x="944667" y="1217820"/>
                </a:cubicBezTo>
                <a:cubicBezTo>
                  <a:pt x="699051" y="1398333"/>
                  <a:pt x="101288" y="1137921"/>
                  <a:pt x="101288" y="1137921"/>
                </a:cubicBezTo>
                <a:lnTo>
                  <a:pt x="3634" y="1129043"/>
                </a:lnTo>
                <a:cubicBezTo>
                  <a:pt x="-8203" y="1127563"/>
                  <a:pt x="11032" y="1128303"/>
                  <a:pt x="30267" y="1129043"/>
                </a:cubicBezTo>
              </a:path>
            </a:pathLst>
          </a:custGeom>
          <a:noFill/>
          <a:ln w="57150">
            <a:solidFill>
              <a:srgbClr val="6F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 descr="A picture containing text, ceiling, indoor, shelf&#10;&#10;Description automatically generated">
            <a:extLst>
              <a:ext uri="{FF2B5EF4-FFF2-40B4-BE49-F238E27FC236}">
                <a16:creationId xmlns:a16="http://schemas.microsoft.com/office/drawing/2014/main" id="{ED77AFDA-D05E-4F24-9343-52CFE3695DC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6"/>
              </a:ext>
            </a:extLst>
          </a:blip>
          <a:stretch>
            <a:fillRect/>
          </a:stretch>
        </p:blipFill>
        <p:spPr>
          <a:xfrm>
            <a:off x="9129808" y="4648318"/>
            <a:ext cx="2037633" cy="78108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827331C-2B1E-4213-BB61-6CFEA0BA12EB}"/>
              </a:ext>
            </a:extLst>
          </p:cNvPr>
          <p:cNvSpPr txBox="1"/>
          <p:nvPr/>
        </p:nvSpPr>
        <p:spPr>
          <a:xfrm>
            <a:off x="9095805" y="433827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Coffee Shop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699708" y="4309684"/>
            <a:ext cx="3037924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aphic 75" descr="Badge 1 outline">
            <a:extLst>
              <a:ext uri="{FF2B5EF4-FFF2-40B4-BE49-F238E27FC236}">
                <a16:creationId xmlns:a16="http://schemas.microsoft.com/office/drawing/2014/main" id="{C9611DEE-BD8F-4105-B426-A0556750933F}"/>
              </a:ext>
            </a:extLst>
          </p:cNvPr>
          <p:cNvGrpSpPr/>
          <p:nvPr/>
        </p:nvGrpSpPr>
        <p:grpSpPr>
          <a:xfrm>
            <a:off x="8768094" y="1271268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ABCB30A-974F-4EAA-8ADC-75F1BD19036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6A3CE-4F5D-48CB-8CA4-0353EC47DD3A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7F39BEF-BD3F-4979-B546-237D24CCA5C9}"/>
              </a:ext>
            </a:extLst>
          </p:cNvPr>
          <p:cNvGrpSpPr/>
          <p:nvPr/>
        </p:nvGrpSpPr>
        <p:grpSpPr>
          <a:xfrm rot="10800000">
            <a:off x="11165301" y="2892435"/>
            <a:ext cx="225020" cy="248092"/>
            <a:chOff x="5929066" y="2881509"/>
            <a:chExt cx="272580" cy="27258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F4832BB-F6F8-4971-B329-0DE6526F047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9" name="Graphic 118" descr="Caret Down with solid fill">
              <a:extLst>
                <a:ext uri="{FF2B5EF4-FFF2-40B4-BE49-F238E27FC236}">
                  <a16:creationId xmlns:a16="http://schemas.microsoft.com/office/drawing/2014/main" id="{51E805C1-1CD4-4D95-B6E5-73AA08DD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6D6F268-B857-4DC5-A761-741C09F78A2E}"/>
              </a:ext>
            </a:extLst>
          </p:cNvPr>
          <p:cNvSpPr txBox="1"/>
          <p:nvPr/>
        </p:nvSpPr>
        <p:spPr>
          <a:xfrm>
            <a:off x="9039536" y="2828555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pic>
        <p:nvPicPr>
          <p:cNvPr id="125" name="Picture 124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E6B4177C-0776-4554-9560-EEE1835543D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638" y="3196664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06999-AEF0-4853-851D-0E4307D0D654}"/>
              </a:ext>
            </a:extLst>
          </p:cNvPr>
          <p:cNvSpPr txBox="1"/>
          <p:nvPr/>
        </p:nvSpPr>
        <p:spPr>
          <a:xfrm>
            <a:off x="9048057" y="389399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min</a:t>
            </a:r>
          </a:p>
        </p:txBody>
      </p:sp>
      <p:sp>
        <p:nvSpPr>
          <p:cNvPr id="127" name="Flowchart: Alternate Process 126">
            <a:extLst>
              <a:ext uri="{FF2B5EF4-FFF2-40B4-BE49-F238E27FC236}">
                <a16:creationId xmlns:a16="http://schemas.microsoft.com/office/drawing/2014/main" id="{DB0D5AC0-4521-4F63-87EF-1210083A28FD}"/>
              </a:ext>
            </a:extLst>
          </p:cNvPr>
          <p:cNvSpPr/>
          <p:nvPr/>
        </p:nvSpPr>
        <p:spPr>
          <a:xfrm>
            <a:off x="10505760" y="2910165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0" name="Graphic 149" descr="Badge Cross with solid fill">
            <a:extLst>
              <a:ext uri="{FF2B5EF4-FFF2-40B4-BE49-F238E27FC236}">
                <a16:creationId xmlns:a16="http://schemas.microsoft.com/office/drawing/2014/main" id="{E386575B-4B44-4689-A34A-9C3529799FF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25344" y="2885277"/>
            <a:ext cx="269389" cy="269389"/>
          </a:xfrm>
          <a:prstGeom prst="rect">
            <a:avLst/>
          </a:prstGeom>
        </p:spPr>
      </p:pic>
      <p:pic>
        <p:nvPicPr>
          <p:cNvPr id="151" name="Graphic 150" descr="Hamburger Menu Icon with solid fill">
            <a:extLst>
              <a:ext uri="{FF2B5EF4-FFF2-40B4-BE49-F238E27FC236}">
                <a16:creationId xmlns:a16="http://schemas.microsoft.com/office/drawing/2014/main" id="{495E0F6B-1EF2-4D63-87F8-600EBEBF4F6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71747" y="3463661"/>
            <a:ext cx="239396" cy="252286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0892D533-AA60-48E1-AFEF-C583D61CF92B}"/>
              </a:ext>
            </a:extLst>
          </p:cNvPr>
          <p:cNvSpPr txBox="1"/>
          <p:nvPr/>
        </p:nvSpPr>
        <p:spPr>
          <a:xfrm>
            <a:off x="8998653" y="5431576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$12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min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4BABB0C-07A2-4DFD-B96D-48B47C1A8613}"/>
              </a:ext>
            </a:extLst>
          </p:cNvPr>
          <p:cNvGrpSpPr/>
          <p:nvPr/>
        </p:nvGrpSpPr>
        <p:grpSpPr>
          <a:xfrm rot="10800000">
            <a:off x="11163168" y="4322425"/>
            <a:ext cx="225020" cy="248092"/>
            <a:chOff x="5929066" y="2881509"/>
            <a:chExt cx="272580" cy="27258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E6FFE48-7D73-4045-980C-B4C181E3A7A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Down with solid fill">
              <a:extLst>
                <a:ext uri="{FF2B5EF4-FFF2-40B4-BE49-F238E27FC236}">
                  <a16:creationId xmlns:a16="http://schemas.microsoft.com/office/drawing/2014/main" id="{1DE6BA81-90A4-4C4F-A523-A32FBB44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58" name="Flowchart: Alternate Process 157">
            <a:extLst>
              <a:ext uri="{FF2B5EF4-FFF2-40B4-BE49-F238E27FC236}">
                <a16:creationId xmlns:a16="http://schemas.microsoft.com/office/drawing/2014/main" id="{60E628D0-8095-495F-97DF-B3A5AF8863A3}"/>
              </a:ext>
            </a:extLst>
          </p:cNvPr>
          <p:cNvSpPr/>
          <p:nvPr/>
        </p:nvSpPr>
        <p:spPr>
          <a:xfrm>
            <a:off x="10316014" y="4380204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60" name="Graphic 159" descr="Badge Cross with solid fill">
            <a:extLst>
              <a:ext uri="{FF2B5EF4-FFF2-40B4-BE49-F238E27FC236}">
                <a16:creationId xmlns:a16="http://schemas.microsoft.com/office/drawing/2014/main" id="{9C817EFC-418B-4C6A-A2E7-E8681423CEF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20666" y="4313153"/>
            <a:ext cx="269389" cy="269389"/>
          </a:xfrm>
          <a:prstGeom prst="rect">
            <a:avLst/>
          </a:prstGeom>
        </p:spPr>
      </p:pic>
      <p:pic>
        <p:nvPicPr>
          <p:cNvPr id="162" name="Graphic 161" descr="Hamburger Menu Icon with solid fill">
            <a:extLst>
              <a:ext uri="{FF2B5EF4-FFF2-40B4-BE49-F238E27FC236}">
                <a16:creationId xmlns:a16="http://schemas.microsoft.com/office/drawing/2014/main" id="{6F8E4A23-19AE-4A55-ADB1-FA8057E96DA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63069" y="4964261"/>
            <a:ext cx="239396" cy="25228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687384" y="2814812"/>
            <a:ext cx="3056848" cy="13743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F8E37837-9422-401B-BF80-7FEAFE060616}"/>
              </a:ext>
            </a:extLst>
          </p:cNvPr>
          <p:cNvSpPr txBox="1"/>
          <p:nvPr/>
        </p:nvSpPr>
        <p:spPr>
          <a:xfrm>
            <a:off x="9053085" y="1229998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012E04-9FCB-475E-A8C7-646F0278AD69}"/>
              </a:ext>
            </a:extLst>
          </p:cNvPr>
          <p:cNvGrpSpPr/>
          <p:nvPr/>
        </p:nvGrpSpPr>
        <p:grpSpPr>
          <a:xfrm rot="10800000">
            <a:off x="11166172" y="1250941"/>
            <a:ext cx="225020" cy="248092"/>
            <a:chOff x="5929066" y="2881509"/>
            <a:chExt cx="272580" cy="27258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C812F7-ACFB-4EE6-AB92-F7C50BAA631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4" name="Graphic 123" descr="Caret Down with solid fill">
              <a:extLst>
                <a:ext uri="{FF2B5EF4-FFF2-40B4-BE49-F238E27FC236}">
                  <a16:creationId xmlns:a16="http://schemas.microsoft.com/office/drawing/2014/main" id="{177674A1-913D-4C18-A640-5658045E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BE99AB8-D759-4518-864B-5351178A9E6B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l="7390" t="164" r="9353" b="3414"/>
          <a:stretch/>
        </p:blipFill>
        <p:spPr>
          <a:xfrm>
            <a:off x="9124314" y="1582991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8" name="Flowchart: Alternate Process 127">
            <a:extLst>
              <a:ext uri="{FF2B5EF4-FFF2-40B4-BE49-F238E27FC236}">
                <a16:creationId xmlns:a16="http://schemas.microsoft.com/office/drawing/2014/main" id="{77FA4DFA-A5E1-485C-8447-15E3597A6536}"/>
              </a:ext>
            </a:extLst>
          </p:cNvPr>
          <p:cNvSpPr/>
          <p:nvPr/>
        </p:nvSpPr>
        <p:spPr>
          <a:xfrm>
            <a:off x="10495382" y="1305928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8D51594-B7D4-4D68-A8AF-7818231BDC5D}"/>
              </a:ext>
            </a:extLst>
          </p:cNvPr>
          <p:cNvSpPr txBox="1"/>
          <p:nvPr/>
        </p:nvSpPr>
        <p:spPr>
          <a:xfrm>
            <a:off x="9027212" y="238392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min</a:t>
            </a:r>
          </a:p>
        </p:txBody>
      </p:sp>
      <p:pic>
        <p:nvPicPr>
          <p:cNvPr id="153" name="Graphic 152" descr="Badge Cross with solid fill">
            <a:extLst>
              <a:ext uri="{FF2B5EF4-FFF2-40B4-BE49-F238E27FC236}">
                <a16:creationId xmlns:a16="http://schemas.microsoft.com/office/drawing/2014/main" id="{209D8EAE-BD6D-49A3-A3FB-C5D5EF26402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32548" y="1250547"/>
            <a:ext cx="269389" cy="269389"/>
          </a:xfrm>
          <a:prstGeom prst="rect">
            <a:avLst/>
          </a:prstGeom>
        </p:spPr>
      </p:pic>
      <p:pic>
        <p:nvPicPr>
          <p:cNvPr id="161" name="Graphic 160" descr="Hamburger Menu Icon with solid fill">
            <a:extLst>
              <a:ext uri="{FF2B5EF4-FFF2-40B4-BE49-F238E27FC236}">
                <a16:creationId xmlns:a16="http://schemas.microsoft.com/office/drawing/2014/main" id="{98B00A29-D104-4C0B-ADA7-920E139152B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43013" y="1998256"/>
            <a:ext cx="239396" cy="252286"/>
          </a:xfrm>
          <a:prstGeom prst="rect">
            <a:avLst/>
          </a:prstGeom>
        </p:spPr>
      </p:pic>
      <p:grpSp>
        <p:nvGrpSpPr>
          <p:cNvPr id="144" name="Graphic 86" descr="Badge outline">
            <a:extLst>
              <a:ext uri="{FF2B5EF4-FFF2-40B4-BE49-F238E27FC236}">
                <a16:creationId xmlns:a16="http://schemas.microsoft.com/office/drawing/2014/main" id="{6962E553-EFDD-4FC4-963E-61315BBEB4ED}"/>
              </a:ext>
            </a:extLst>
          </p:cNvPr>
          <p:cNvGrpSpPr/>
          <p:nvPr/>
        </p:nvGrpSpPr>
        <p:grpSpPr>
          <a:xfrm>
            <a:off x="8758590" y="2882498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8598AE6-E212-43C7-ACC8-4C7C3A973013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91FC6DD-589E-4C08-BD89-48E6B2CFA59A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7" name="Flowchart: Terminator 146">
            <a:extLst>
              <a:ext uri="{FF2B5EF4-FFF2-40B4-BE49-F238E27FC236}">
                <a16:creationId xmlns:a16="http://schemas.microsoft.com/office/drawing/2014/main" id="{D62CEEBC-7E81-4177-94B0-E13F1851D06B}"/>
              </a:ext>
            </a:extLst>
          </p:cNvPr>
          <p:cNvSpPr/>
          <p:nvPr/>
        </p:nvSpPr>
        <p:spPr>
          <a:xfrm>
            <a:off x="9136638" y="0"/>
            <a:ext cx="2757796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View Visited Locations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2EB4F0ED-E601-491B-BE9B-308DBF9DDF19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DF2FBD8F-DFB7-4543-97DB-E8151AD49B93}"/>
              </a:ext>
            </a:extLst>
          </p:cNvPr>
          <p:cNvSpPr/>
          <p:nvPr/>
        </p:nvSpPr>
        <p:spPr>
          <a:xfrm>
            <a:off x="2257676" y="1471801"/>
            <a:ext cx="105394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Dad &amp; Mom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B5EFBCA-16D7-43FD-A1E4-D9ADAAA5A20D}"/>
              </a:ext>
            </a:extLst>
          </p:cNvPr>
          <p:cNvCxnSpPr/>
          <p:nvPr/>
        </p:nvCxnSpPr>
        <p:spPr>
          <a:xfrm>
            <a:off x="8698183" y="5939532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CB1973D-E31E-4704-A618-19F30A8574FA}"/>
              </a:ext>
            </a:extLst>
          </p:cNvPr>
          <p:cNvGrpSpPr/>
          <p:nvPr/>
        </p:nvGrpSpPr>
        <p:grpSpPr>
          <a:xfrm>
            <a:off x="11566621" y="5996889"/>
            <a:ext cx="272580" cy="272580"/>
            <a:chOff x="5929066" y="2881509"/>
            <a:chExt cx="272580" cy="272580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5665F771-C94F-491D-BB20-18C23C99A02E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2" name="Graphic 171" descr="Caret Down with solid fill">
              <a:extLst>
                <a:ext uri="{FF2B5EF4-FFF2-40B4-BE49-F238E27FC236}">
                  <a16:creationId xmlns:a16="http://schemas.microsoft.com/office/drawing/2014/main" id="{A2275C01-E4DA-42FD-AC78-CE575AE9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73" name="Google Shape;8701;p65">
            <a:extLst>
              <a:ext uri="{FF2B5EF4-FFF2-40B4-BE49-F238E27FC236}">
                <a16:creationId xmlns:a16="http://schemas.microsoft.com/office/drawing/2014/main" id="{C0A40F83-7BF6-4FB5-B83C-9D61206A5729}"/>
              </a:ext>
            </a:extLst>
          </p:cNvPr>
          <p:cNvGrpSpPr/>
          <p:nvPr/>
        </p:nvGrpSpPr>
        <p:grpSpPr>
          <a:xfrm>
            <a:off x="8743788" y="5991573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4" name="Google Shape;8702;p65">
              <a:extLst>
                <a:ext uri="{FF2B5EF4-FFF2-40B4-BE49-F238E27FC236}">
                  <a16:creationId xmlns:a16="http://schemas.microsoft.com/office/drawing/2014/main" id="{C67F5F58-1E1B-478B-AD33-1D1CB5BA8D0A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703;p65">
              <a:extLst>
                <a:ext uri="{FF2B5EF4-FFF2-40B4-BE49-F238E27FC236}">
                  <a16:creationId xmlns:a16="http://schemas.microsoft.com/office/drawing/2014/main" id="{83CBE1A0-440E-452A-8B2D-41F714EDAAD4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704;p65">
              <a:extLst>
                <a:ext uri="{FF2B5EF4-FFF2-40B4-BE49-F238E27FC236}">
                  <a16:creationId xmlns:a16="http://schemas.microsoft.com/office/drawing/2014/main" id="{52F1A0D8-C576-43B3-ACDE-4095B4D07E71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705;p65">
              <a:extLst>
                <a:ext uri="{FF2B5EF4-FFF2-40B4-BE49-F238E27FC236}">
                  <a16:creationId xmlns:a16="http://schemas.microsoft.com/office/drawing/2014/main" id="{5282BDC0-11FB-41AF-B0EA-7DB6CC1298F8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706;p65">
              <a:extLst>
                <a:ext uri="{FF2B5EF4-FFF2-40B4-BE49-F238E27FC236}">
                  <a16:creationId xmlns:a16="http://schemas.microsoft.com/office/drawing/2014/main" id="{C88F808C-D141-41DE-B300-227152F297F7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94F5622-2024-480A-A642-3DD486870A3F}"/>
              </a:ext>
            </a:extLst>
          </p:cNvPr>
          <p:cNvSpPr txBox="1"/>
          <p:nvPr/>
        </p:nvSpPr>
        <p:spPr>
          <a:xfrm>
            <a:off x="8993618" y="5960901"/>
            <a:ext cx="139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Dad &amp; Mom</a:t>
            </a:r>
          </a:p>
        </p:txBody>
      </p:sp>
      <p:pic>
        <p:nvPicPr>
          <p:cNvPr id="180" name="Graphic 179" descr="Miscellaneous with solid fill">
            <a:extLst>
              <a:ext uri="{FF2B5EF4-FFF2-40B4-BE49-F238E27FC236}">
                <a16:creationId xmlns:a16="http://schemas.microsoft.com/office/drawing/2014/main" id="{BF71731F-1809-46A9-9BAF-538ABDA56D7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2116" y="6002883"/>
            <a:ext cx="226580" cy="226580"/>
          </a:xfrm>
          <a:prstGeom prst="rect">
            <a:avLst/>
          </a:prstGeom>
        </p:spPr>
      </p:pic>
      <p:pic>
        <p:nvPicPr>
          <p:cNvPr id="141" name="Picture 140" descr="Icon&#10;&#10;Description automatically generated">
            <a:extLst>
              <a:ext uri="{FF2B5EF4-FFF2-40B4-BE49-F238E27FC236}">
                <a16:creationId xmlns:a16="http://schemas.microsoft.com/office/drawing/2014/main" id="{AD5CB2AD-53A8-4835-BD0E-657FBB919690}"/>
              </a:ext>
            </a:extLst>
          </p:cNvPr>
          <p:cNvPicPr>
            <a:picLocks noChangeAspect="1"/>
          </p:cNvPicPr>
          <p:nvPr/>
        </p:nvPicPr>
        <p:blipFill>
          <a:blip r:embed="rId43">
            <a:alphaModFix/>
            <a:duotone>
              <a:prstClr val="black"/>
              <a:schemeClr val="accent6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904" y="1389911"/>
            <a:ext cx="1463117" cy="1154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3" name="Picture 142" descr="Icon&#10;&#10;Description automatically generated">
            <a:extLst>
              <a:ext uri="{FF2B5EF4-FFF2-40B4-BE49-F238E27FC236}">
                <a16:creationId xmlns:a16="http://schemas.microsoft.com/office/drawing/2014/main" id="{5B7C24A1-6879-4E73-88C1-D6372DA41530}"/>
              </a:ext>
            </a:extLst>
          </p:cNvPr>
          <p:cNvPicPr>
            <a:picLocks noChangeAspect="1"/>
          </p:cNvPicPr>
          <p:nvPr/>
        </p:nvPicPr>
        <p:blipFill>
          <a:blip r:embed="rId43">
            <a:alphaModFix/>
            <a:duotone>
              <a:prstClr val="black"/>
              <a:schemeClr val="accent6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976" y="3041171"/>
            <a:ext cx="1463117" cy="1154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9" name="Graphic 148" descr="Right pointing backhand index with solid fill">
            <a:extLst>
              <a:ext uri="{FF2B5EF4-FFF2-40B4-BE49-F238E27FC236}">
                <a16:creationId xmlns:a16="http://schemas.microsoft.com/office/drawing/2014/main" id="{FE75C6FC-FEBE-43BD-A176-20A56142DF3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 rot="16200000">
            <a:off x="7153753" y="670877"/>
            <a:ext cx="682887" cy="682887"/>
          </a:xfrm>
          <a:prstGeom prst="rect">
            <a:avLst/>
          </a:prstGeom>
        </p:spPr>
      </p:pic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E30EBB67-5E22-448D-9E4A-F7FE6678C217}"/>
              </a:ext>
            </a:extLst>
          </p:cNvPr>
          <p:cNvSpPr/>
          <p:nvPr/>
        </p:nvSpPr>
        <p:spPr>
          <a:xfrm>
            <a:off x="3504831" y="3276361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450m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1B4FFB3C-213B-422D-AC1F-18B209167D5F}"/>
              </a:ext>
            </a:extLst>
          </p:cNvPr>
          <p:cNvSpPr/>
          <p:nvPr/>
        </p:nvSpPr>
        <p:spPr>
          <a:xfrm>
            <a:off x="2373169" y="3606664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</p:spTree>
    <p:extLst>
      <p:ext uri="{BB962C8B-B14F-4D97-AF65-F5344CB8AC3E}">
        <p14:creationId xmlns:p14="http://schemas.microsoft.com/office/powerpoint/2010/main" val="2007666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3">
            <a:extLst>
              <a:ext uri="{FF2B5EF4-FFF2-40B4-BE49-F238E27FC236}">
                <a16:creationId xmlns:a16="http://schemas.microsoft.com/office/drawing/2014/main" id="{1F00A508-E494-43A1-B81E-CF8D44584CDF}"/>
              </a:ext>
            </a:extLst>
          </p:cNvPr>
          <p:cNvSpPr/>
          <p:nvPr/>
        </p:nvSpPr>
        <p:spPr>
          <a:xfrm>
            <a:off x="428625" y="352425"/>
            <a:ext cx="11334750" cy="6153150"/>
          </a:xfrm>
          <a:prstGeom prst="roundRect">
            <a:avLst>
              <a:gd name="adj" fmla="val 7689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E18913-34B6-45F3-9D3C-6A67157AF783}"/>
              </a:ext>
            </a:extLst>
          </p:cNvPr>
          <p:cNvSpPr txBox="1"/>
          <p:nvPr/>
        </p:nvSpPr>
        <p:spPr>
          <a:xfrm>
            <a:off x="838200" y="681037"/>
            <a:ext cx="4159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</a:t>
            </a:r>
            <a:r>
              <a:rPr lang="en-US" altLang="zh-CN" sz="4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art (III) Features</a:t>
            </a:r>
            <a:endParaRPr lang="en-GB" sz="4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8AE586-1362-43DF-89BC-981B3E903F99}"/>
              </a:ext>
            </a:extLst>
          </p:cNvPr>
          <p:cNvSpPr txBox="1">
            <a:spLocks/>
          </p:cNvSpPr>
          <p:nvPr/>
        </p:nvSpPr>
        <p:spPr>
          <a:xfrm>
            <a:off x="838200" y="1832806"/>
            <a:ext cx="10421645" cy="3422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visited locations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estimated time to complete the trip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the side bar to display the overall schedule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changes to the current plans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 from AI assistant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68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D7A767EE-7490-4B15-9E61-32FC90FEBD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50364" y="839134"/>
            <a:ext cx="9691272" cy="427440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229C723-EDBA-4C94-9681-941C9111BF8B}"/>
              </a:ext>
            </a:extLst>
          </p:cNvPr>
          <p:cNvSpPr/>
          <p:nvPr/>
        </p:nvSpPr>
        <p:spPr>
          <a:xfrm>
            <a:off x="6096000" y="5228948"/>
            <a:ext cx="91736" cy="9765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6AD4AA-EBD9-4012-8D67-82E2C613B15D}"/>
              </a:ext>
            </a:extLst>
          </p:cNvPr>
          <p:cNvSpPr/>
          <p:nvPr/>
        </p:nvSpPr>
        <p:spPr>
          <a:xfrm>
            <a:off x="6931981" y="5228948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44EAEB-DD2F-4B8F-99BF-88E8836F0854}"/>
              </a:ext>
            </a:extLst>
          </p:cNvPr>
          <p:cNvSpPr/>
          <p:nvPr/>
        </p:nvSpPr>
        <p:spPr>
          <a:xfrm>
            <a:off x="7722094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CDE71D-CAC1-4713-80BC-4FC02FDDE2C3}"/>
              </a:ext>
            </a:extLst>
          </p:cNvPr>
          <p:cNvSpPr/>
          <p:nvPr/>
        </p:nvSpPr>
        <p:spPr>
          <a:xfrm>
            <a:off x="5237085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74596A-112D-46C3-A54E-BD7EA6430059}"/>
              </a:ext>
            </a:extLst>
          </p:cNvPr>
          <p:cNvSpPr/>
          <p:nvPr/>
        </p:nvSpPr>
        <p:spPr>
          <a:xfrm>
            <a:off x="4378171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9BA70834-5D1A-4C8F-B1F7-7E447E8BADE7}"/>
              </a:ext>
            </a:extLst>
          </p:cNvPr>
          <p:cNvSpPr/>
          <p:nvPr/>
        </p:nvSpPr>
        <p:spPr>
          <a:xfrm>
            <a:off x="10681317" y="91093"/>
            <a:ext cx="1358283" cy="399495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Home Page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4C419E-43EA-462B-B43B-AC97818F68FF}"/>
              </a:ext>
            </a:extLst>
          </p:cNvPr>
          <p:cNvGrpSpPr/>
          <p:nvPr/>
        </p:nvGrpSpPr>
        <p:grpSpPr>
          <a:xfrm>
            <a:off x="9689884" y="5717025"/>
            <a:ext cx="1251752" cy="385036"/>
            <a:chOff x="9108489" y="5820068"/>
            <a:chExt cx="1251752" cy="39061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AF113BD-0E0F-4378-A084-B6F11DBB2B0C}"/>
                </a:ext>
              </a:extLst>
            </p:cNvPr>
            <p:cNvSpPr/>
            <p:nvPr/>
          </p:nvSpPr>
          <p:spPr>
            <a:xfrm>
              <a:off x="9303798" y="5855774"/>
              <a:ext cx="1056443" cy="3261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Language</a:t>
              </a:r>
            </a:p>
          </p:txBody>
        </p:sp>
        <p:pic>
          <p:nvPicPr>
            <p:cNvPr id="24" name="Graphic 23" descr="Single gear with solid fill">
              <a:extLst>
                <a:ext uri="{FF2B5EF4-FFF2-40B4-BE49-F238E27FC236}">
                  <a16:creationId xmlns:a16="http://schemas.microsoft.com/office/drawing/2014/main" id="{EBE54F71-F14B-4257-A902-349B2A638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08489" y="5820068"/>
              <a:ext cx="390618" cy="390618"/>
            </a:xfrm>
            <a:prstGeom prst="rect">
              <a:avLst/>
            </a:prstGeom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A87223-C25A-43BF-A3FF-49A391B0C481}"/>
              </a:ext>
            </a:extLst>
          </p:cNvPr>
          <p:cNvSpPr/>
          <p:nvPr/>
        </p:nvSpPr>
        <p:spPr>
          <a:xfrm>
            <a:off x="8208886" y="5752731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Contact Us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A2AC8A7-FAC4-4715-8333-2CACFBF6E7F6}"/>
              </a:ext>
            </a:extLst>
          </p:cNvPr>
          <p:cNvSpPr/>
          <p:nvPr/>
        </p:nvSpPr>
        <p:spPr>
          <a:xfrm>
            <a:off x="6501414" y="5752731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View trips</a:t>
            </a:r>
          </a:p>
        </p:txBody>
      </p:sp>
      <p:pic>
        <p:nvPicPr>
          <p:cNvPr id="34" name="Graphic 33" descr="Questions with solid fill">
            <a:extLst>
              <a:ext uri="{FF2B5EF4-FFF2-40B4-BE49-F238E27FC236}">
                <a16:creationId xmlns:a16="http://schemas.microsoft.com/office/drawing/2014/main" id="{4E5ADD56-D8A3-44F2-A1BB-CA80BDBA2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7990" y="5765851"/>
            <a:ext cx="341792" cy="336908"/>
          </a:xfrm>
          <a:prstGeom prst="rect">
            <a:avLst/>
          </a:prstGeom>
        </p:spPr>
      </p:pic>
      <p:sp>
        <p:nvSpPr>
          <p:cNvPr id="36" name="îṡľïḋé">
            <a:extLst>
              <a:ext uri="{FF2B5EF4-FFF2-40B4-BE49-F238E27FC236}">
                <a16:creationId xmlns:a16="http://schemas.microsoft.com/office/drawing/2014/main" id="{007AA58A-F3DA-49B4-A2C9-4108E6DED23B}"/>
              </a:ext>
            </a:extLst>
          </p:cNvPr>
          <p:cNvSpPr/>
          <p:nvPr/>
        </p:nvSpPr>
        <p:spPr bwMode="auto">
          <a:xfrm>
            <a:off x="6330290" y="5785827"/>
            <a:ext cx="266048" cy="297528"/>
          </a:xfrm>
          <a:custGeom>
            <a:avLst/>
            <a:gdLst>
              <a:gd name="connsiteX0" fmla="*/ 221980 w 592223"/>
              <a:gd name="connsiteY0" fmla="*/ 389269 h 601134"/>
              <a:gd name="connsiteX1" fmla="*/ 206643 w 592223"/>
              <a:gd name="connsiteY1" fmla="*/ 390881 h 601134"/>
              <a:gd name="connsiteX2" fmla="*/ 139645 w 592223"/>
              <a:gd name="connsiteY2" fmla="*/ 469057 h 601134"/>
              <a:gd name="connsiteX3" fmla="*/ 98478 w 592223"/>
              <a:gd name="connsiteY3" fmla="*/ 438431 h 601134"/>
              <a:gd name="connsiteX4" fmla="*/ 83142 w 592223"/>
              <a:gd name="connsiteY4" fmla="*/ 440043 h 601134"/>
              <a:gd name="connsiteX5" fmla="*/ 85563 w 592223"/>
              <a:gd name="connsiteY5" fmla="*/ 455356 h 601134"/>
              <a:gd name="connsiteX6" fmla="*/ 134802 w 592223"/>
              <a:gd name="connsiteY6" fmla="*/ 492429 h 601134"/>
              <a:gd name="connsiteX7" fmla="*/ 141260 w 592223"/>
              <a:gd name="connsiteY7" fmla="*/ 494041 h 601134"/>
              <a:gd name="connsiteX8" fmla="*/ 149332 w 592223"/>
              <a:gd name="connsiteY8" fmla="*/ 490817 h 601134"/>
              <a:gd name="connsiteX9" fmla="*/ 222787 w 592223"/>
              <a:gd name="connsiteY9" fmla="*/ 404581 h 601134"/>
              <a:gd name="connsiteX10" fmla="*/ 221980 w 592223"/>
              <a:gd name="connsiteY10" fmla="*/ 389269 h 601134"/>
              <a:gd name="connsiteX11" fmla="*/ 439075 w 592223"/>
              <a:gd name="connsiteY11" fmla="*/ 344088 h 601134"/>
              <a:gd name="connsiteX12" fmla="*/ 344643 w 592223"/>
              <a:gd name="connsiteY12" fmla="*/ 438365 h 601134"/>
              <a:gd name="connsiteX13" fmla="*/ 439075 w 592223"/>
              <a:gd name="connsiteY13" fmla="*/ 532642 h 601134"/>
              <a:gd name="connsiteX14" fmla="*/ 534313 w 592223"/>
              <a:gd name="connsiteY14" fmla="*/ 438365 h 601134"/>
              <a:gd name="connsiteX15" fmla="*/ 439075 w 592223"/>
              <a:gd name="connsiteY15" fmla="*/ 344088 h 601134"/>
              <a:gd name="connsiteX16" fmla="*/ 439075 w 592223"/>
              <a:gd name="connsiteY16" fmla="*/ 322332 h 601134"/>
              <a:gd name="connsiteX17" fmla="*/ 555298 w 592223"/>
              <a:gd name="connsiteY17" fmla="*/ 438365 h 601134"/>
              <a:gd name="connsiteX18" fmla="*/ 525435 w 592223"/>
              <a:gd name="connsiteY18" fmla="*/ 516527 h 601134"/>
              <a:gd name="connsiteX19" fmla="*/ 589197 w 592223"/>
              <a:gd name="connsiteY19" fmla="*/ 583407 h 601134"/>
              <a:gd name="connsiteX20" fmla="*/ 589197 w 592223"/>
              <a:gd name="connsiteY20" fmla="*/ 598717 h 601134"/>
              <a:gd name="connsiteX21" fmla="*/ 581933 w 592223"/>
              <a:gd name="connsiteY21" fmla="*/ 601134 h 601134"/>
              <a:gd name="connsiteX22" fmla="*/ 573861 w 592223"/>
              <a:gd name="connsiteY22" fmla="*/ 597911 h 601134"/>
              <a:gd name="connsiteX23" fmla="*/ 509293 w 592223"/>
              <a:gd name="connsiteY23" fmla="*/ 531031 h 601134"/>
              <a:gd name="connsiteX24" fmla="*/ 439075 w 592223"/>
              <a:gd name="connsiteY24" fmla="*/ 554399 h 601134"/>
              <a:gd name="connsiteX25" fmla="*/ 322851 w 592223"/>
              <a:gd name="connsiteY25" fmla="*/ 438365 h 601134"/>
              <a:gd name="connsiteX26" fmla="*/ 439075 w 592223"/>
              <a:gd name="connsiteY26" fmla="*/ 322332 h 601134"/>
              <a:gd name="connsiteX27" fmla="*/ 221980 w 592223"/>
              <a:gd name="connsiteY27" fmla="*/ 228081 h 601134"/>
              <a:gd name="connsiteX28" fmla="*/ 206643 w 592223"/>
              <a:gd name="connsiteY28" fmla="*/ 229693 h 601134"/>
              <a:gd name="connsiteX29" fmla="*/ 139645 w 592223"/>
              <a:gd name="connsiteY29" fmla="*/ 307869 h 601134"/>
              <a:gd name="connsiteX30" fmla="*/ 98478 w 592223"/>
              <a:gd name="connsiteY30" fmla="*/ 277243 h 601134"/>
              <a:gd name="connsiteX31" fmla="*/ 83142 w 592223"/>
              <a:gd name="connsiteY31" fmla="*/ 278855 h 601134"/>
              <a:gd name="connsiteX32" fmla="*/ 85563 w 592223"/>
              <a:gd name="connsiteY32" fmla="*/ 294168 h 601134"/>
              <a:gd name="connsiteX33" fmla="*/ 134802 w 592223"/>
              <a:gd name="connsiteY33" fmla="*/ 331241 h 601134"/>
              <a:gd name="connsiteX34" fmla="*/ 141260 w 592223"/>
              <a:gd name="connsiteY34" fmla="*/ 332853 h 601134"/>
              <a:gd name="connsiteX35" fmla="*/ 149332 w 592223"/>
              <a:gd name="connsiteY35" fmla="*/ 329629 h 601134"/>
              <a:gd name="connsiteX36" fmla="*/ 222787 w 592223"/>
              <a:gd name="connsiteY36" fmla="*/ 243394 h 601134"/>
              <a:gd name="connsiteX37" fmla="*/ 221980 w 592223"/>
              <a:gd name="connsiteY37" fmla="*/ 228081 h 601134"/>
              <a:gd name="connsiteX38" fmla="*/ 290592 w 592223"/>
              <a:gd name="connsiteY38" fmla="*/ 128950 h 601134"/>
              <a:gd name="connsiteX39" fmla="*/ 280098 w 592223"/>
              <a:gd name="connsiteY39" fmla="*/ 139428 h 601134"/>
              <a:gd name="connsiteX40" fmla="*/ 290592 w 592223"/>
              <a:gd name="connsiteY40" fmla="*/ 150711 h 601134"/>
              <a:gd name="connsiteX41" fmla="*/ 484319 w 592223"/>
              <a:gd name="connsiteY41" fmla="*/ 150711 h 601134"/>
              <a:gd name="connsiteX42" fmla="*/ 495620 w 592223"/>
              <a:gd name="connsiteY42" fmla="*/ 139428 h 601134"/>
              <a:gd name="connsiteX43" fmla="*/ 484319 w 592223"/>
              <a:gd name="connsiteY43" fmla="*/ 128950 h 601134"/>
              <a:gd name="connsiteX44" fmla="*/ 221980 w 592223"/>
              <a:gd name="connsiteY44" fmla="*/ 78176 h 601134"/>
              <a:gd name="connsiteX45" fmla="*/ 206643 w 592223"/>
              <a:gd name="connsiteY45" fmla="*/ 78982 h 601134"/>
              <a:gd name="connsiteX46" fmla="*/ 139645 w 592223"/>
              <a:gd name="connsiteY46" fmla="*/ 157158 h 601134"/>
              <a:gd name="connsiteX47" fmla="*/ 98478 w 592223"/>
              <a:gd name="connsiteY47" fmla="*/ 126533 h 601134"/>
              <a:gd name="connsiteX48" fmla="*/ 83142 w 592223"/>
              <a:gd name="connsiteY48" fmla="*/ 128950 h 601134"/>
              <a:gd name="connsiteX49" fmla="*/ 85563 w 592223"/>
              <a:gd name="connsiteY49" fmla="*/ 143457 h 601134"/>
              <a:gd name="connsiteX50" fmla="*/ 134802 w 592223"/>
              <a:gd name="connsiteY50" fmla="*/ 180530 h 601134"/>
              <a:gd name="connsiteX51" fmla="*/ 141260 w 592223"/>
              <a:gd name="connsiteY51" fmla="*/ 182948 h 601134"/>
              <a:gd name="connsiteX52" fmla="*/ 149332 w 592223"/>
              <a:gd name="connsiteY52" fmla="*/ 178919 h 601134"/>
              <a:gd name="connsiteX53" fmla="*/ 222787 w 592223"/>
              <a:gd name="connsiteY53" fmla="*/ 92683 h 601134"/>
              <a:gd name="connsiteX54" fmla="*/ 221980 w 592223"/>
              <a:gd name="connsiteY54" fmla="*/ 78176 h 601134"/>
              <a:gd name="connsiteX55" fmla="*/ 131573 w 592223"/>
              <a:gd name="connsiteY55" fmla="*/ 0 h 601134"/>
              <a:gd name="connsiteX56" fmla="*/ 450417 w 592223"/>
              <a:gd name="connsiteY56" fmla="*/ 0 h 601134"/>
              <a:gd name="connsiteX57" fmla="*/ 581183 w 592223"/>
              <a:gd name="connsiteY57" fmla="*/ 130562 h 601134"/>
              <a:gd name="connsiteX58" fmla="*/ 581183 w 592223"/>
              <a:gd name="connsiteY58" fmla="*/ 395716 h 601134"/>
              <a:gd name="connsiteX59" fmla="*/ 489970 w 592223"/>
              <a:gd name="connsiteY59" fmla="*/ 299003 h 601134"/>
              <a:gd name="connsiteX60" fmla="*/ 495620 w 592223"/>
              <a:gd name="connsiteY60" fmla="*/ 290138 h 601134"/>
              <a:gd name="connsiteX61" fmla="*/ 484319 w 592223"/>
              <a:gd name="connsiteY61" fmla="*/ 279661 h 601134"/>
              <a:gd name="connsiteX62" fmla="*/ 290592 w 592223"/>
              <a:gd name="connsiteY62" fmla="*/ 279661 h 601134"/>
              <a:gd name="connsiteX63" fmla="*/ 280098 w 592223"/>
              <a:gd name="connsiteY63" fmla="*/ 290138 h 601134"/>
              <a:gd name="connsiteX64" fmla="*/ 290592 w 592223"/>
              <a:gd name="connsiteY64" fmla="*/ 300615 h 601134"/>
              <a:gd name="connsiteX65" fmla="*/ 384227 w 592223"/>
              <a:gd name="connsiteY65" fmla="*/ 300615 h 601134"/>
              <a:gd name="connsiteX66" fmla="*/ 290592 w 592223"/>
              <a:gd name="connsiteY66" fmla="*/ 438431 h 601134"/>
              <a:gd name="connsiteX67" fmla="*/ 291399 w 592223"/>
              <a:gd name="connsiteY67" fmla="*/ 440849 h 601134"/>
              <a:gd name="connsiteX68" fmla="*/ 290592 w 592223"/>
              <a:gd name="connsiteY68" fmla="*/ 440849 h 601134"/>
              <a:gd name="connsiteX69" fmla="*/ 293013 w 592223"/>
              <a:gd name="connsiteY69" fmla="*/ 461803 h 601134"/>
              <a:gd name="connsiteX70" fmla="*/ 396335 w 592223"/>
              <a:gd name="connsiteY70" fmla="*/ 580276 h 601134"/>
              <a:gd name="connsiteX71" fmla="*/ 131573 w 592223"/>
              <a:gd name="connsiteY71" fmla="*/ 580276 h 601134"/>
              <a:gd name="connsiteX72" fmla="*/ 0 w 592223"/>
              <a:gd name="connsiteY72" fmla="*/ 449714 h 601134"/>
              <a:gd name="connsiteX73" fmla="*/ 0 w 592223"/>
              <a:gd name="connsiteY73" fmla="*/ 130562 h 601134"/>
              <a:gd name="connsiteX74" fmla="*/ 131573 w 592223"/>
              <a:gd name="connsiteY74" fmla="*/ 0 h 6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92223" h="601134">
                <a:moveTo>
                  <a:pt x="221980" y="389269"/>
                </a:moveTo>
                <a:cubicBezTo>
                  <a:pt x="217136" y="385239"/>
                  <a:pt x="210679" y="386045"/>
                  <a:pt x="206643" y="390881"/>
                </a:cubicBezTo>
                <a:lnTo>
                  <a:pt x="139645" y="469057"/>
                </a:lnTo>
                <a:lnTo>
                  <a:pt x="98478" y="438431"/>
                </a:lnTo>
                <a:cubicBezTo>
                  <a:pt x="93635" y="434401"/>
                  <a:pt x="87178" y="435207"/>
                  <a:pt x="83142" y="440043"/>
                </a:cubicBezTo>
                <a:cubicBezTo>
                  <a:pt x="79913" y="444878"/>
                  <a:pt x="80720" y="452132"/>
                  <a:pt x="85563" y="455356"/>
                </a:cubicBezTo>
                <a:lnTo>
                  <a:pt x="134802" y="492429"/>
                </a:lnTo>
                <a:cubicBezTo>
                  <a:pt x="136417" y="493235"/>
                  <a:pt x="138838" y="494041"/>
                  <a:pt x="141260" y="494041"/>
                </a:cubicBezTo>
                <a:cubicBezTo>
                  <a:pt x="143681" y="494041"/>
                  <a:pt x="146910" y="493235"/>
                  <a:pt x="149332" y="490817"/>
                </a:cubicBezTo>
                <a:lnTo>
                  <a:pt x="222787" y="404581"/>
                </a:lnTo>
                <a:cubicBezTo>
                  <a:pt x="226823" y="399746"/>
                  <a:pt x="226016" y="393298"/>
                  <a:pt x="221980" y="389269"/>
                </a:cubicBezTo>
                <a:close/>
                <a:moveTo>
                  <a:pt x="439075" y="344088"/>
                </a:moveTo>
                <a:cubicBezTo>
                  <a:pt x="387420" y="344088"/>
                  <a:pt x="344643" y="385989"/>
                  <a:pt x="344643" y="438365"/>
                </a:cubicBezTo>
                <a:cubicBezTo>
                  <a:pt x="344643" y="490741"/>
                  <a:pt x="387420" y="532642"/>
                  <a:pt x="439075" y="532642"/>
                </a:cubicBezTo>
                <a:cubicBezTo>
                  <a:pt x="491537" y="532642"/>
                  <a:pt x="534313" y="490741"/>
                  <a:pt x="534313" y="438365"/>
                </a:cubicBezTo>
                <a:cubicBezTo>
                  <a:pt x="534313" y="385989"/>
                  <a:pt x="491537" y="344088"/>
                  <a:pt x="439075" y="344088"/>
                </a:cubicBezTo>
                <a:close/>
                <a:moveTo>
                  <a:pt x="439075" y="322332"/>
                </a:moveTo>
                <a:cubicBezTo>
                  <a:pt x="503643" y="322332"/>
                  <a:pt x="555298" y="374708"/>
                  <a:pt x="555298" y="438365"/>
                </a:cubicBezTo>
                <a:cubicBezTo>
                  <a:pt x="555298" y="468179"/>
                  <a:pt x="543999" y="495576"/>
                  <a:pt x="525435" y="516527"/>
                </a:cubicBezTo>
                <a:lnTo>
                  <a:pt x="589197" y="583407"/>
                </a:lnTo>
                <a:cubicBezTo>
                  <a:pt x="593232" y="587436"/>
                  <a:pt x="593232" y="594688"/>
                  <a:pt x="589197" y="598717"/>
                </a:cubicBezTo>
                <a:cubicBezTo>
                  <a:pt x="586775" y="600328"/>
                  <a:pt x="584354" y="601134"/>
                  <a:pt x="581933" y="601134"/>
                </a:cubicBezTo>
                <a:cubicBezTo>
                  <a:pt x="578704" y="601134"/>
                  <a:pt x="576283" y="600328"/>
                  <a:pt x="573861" y="597911"/>
                </a:cubicBezTo>
                <a:lnTo>
                  <a:pt x="509293" y="531031"/>
                </a:lnTo>
                <a:cubicBezTo>
                  <a:pt x="489922" y="545535"/>
                  <a:pt x="465709" y="554399"/>
                  <a:pt x="439075" y="554399"/>
                </a:cubicBezTo>
                <a:cubicBezTo>
                  <a:pt x="375313" y="554399"/>
                  <a:pt x="322851" y="502022"/>
                  <a:pt x="322851" y="438365"/>
                </a:cubicBezTo>
                <a:cubicBezTo>
                  <a:pt x="322851" y="374708"/>
                  <a:pt x="375313" y="322332"/>
                  <a:pt x="439075" y="322332"/>
                </a:cubicBezTo>
                <a:close/>
                <a:moveTo>
                  <a:pt x="221980" y="228081"/>
                </a:moveTo>
                <a:cubicBezTo>
                  <a:pt x="217136" y="224051"/>
                  <a:pt x="210679" y="224857"/>
                  <a:pt x="206643" y="229693"/>
                </a:cubicBezTo>
                <a:lnTo>
                  <a:pt x="139645" y="307869"/>
                </a:lnTo>
                <a:lnTo>
                  <a:pt x="98478" y="277243"/>
                </a:lnTo>
                <a:cubicBezTo>
                  <a:pt x="93635" y="273213"/>
                  <a:pt x="87178" y="274019"/>
                  <a:pt x="83142" y="278855"/>
                </a:cubicBezTo>
                <a:cubicBezTo>
                  <a:pt x="79913" y="283691"/>
                  <a:pt x="80720" y="290944"/>
                  <a:pt x="85563" y="294168"/>
                </a:cubicBezTo>
                <a:lnTo>
                  <a:pt x="134802" y="331241"/>
                </a:lnTo>
                <a:cubicBezTo>
                  <a:pt x="136417" y="332047"/>
                  <a:pt x="138838" y="332853"/>
                  <a:pt x="141260" y="332853"/>
                </a:cubicBezTo>
                <a:cubicBezTo>
                  <a:pt x="143681" y="332853"/>
                  <a:pt x="146910" y="332047"/>
                  <a:pt x="149332" y="329629"/>
                </a:cubicBezTo>
                <a:lnTo>
                  <a:pt x="222787" y="243394"/>
                </a:lnTo>
                <a:cubicBezTo>
                  <a:pt x="226823" y="238558"/>
                  <a:pt x="226016" y="232111"/>
                  <a:pt x="221980" y="228081"/>
                </a:cubicBezTo>
                <a:close/>
                <a:moveTo>
                  <a:pt x="290592" y="128950"/>
                </a:moveTo>
                <a:cubicBezTo>
                  <a:pt x="284941" y="128950"/>
                  <a:pt x="280098" y="133786"/>
                  <a:pt x="280098" y="139428"/>
                </a:cubicBezTo>
                <a:cubicBezTo>
                  <a:pt x="280098" y="145875"/>
                  <a:pt x="284941" y="150711"/>
                  <a:pt x="290592" y="150711"/>
                </a:cubicBezTo>
                <a:lnTo>
                  <a:pt x="484319" y="150711"/>
                </a:lnTo>
                <a:cubicBezTo>
                  <a:pt x="490777" y="150711"/>
                  <a:pt x="495620" y="145875"/>
                  <a:pt x="495620" y="139428"/>
                </a:cubicBezTo>
                <a:cubicBezTo>
                  <a:pt x="495620" y="133786"/>
                  <a:pt x="490777" y="128950"/>
                  <a:pt x="484319" y="128950"/>
                </a:cubicBezTo>
                <a:close/>
                <a:moveTo>
                  <a:pt x="221980" y="78176"/>
                </a:moveTo>
                <a:cubicBezTo>
                  <a:pt x="217136" y="74147"/>
                  <a:pt x="210679" y="74147"/>
                  <a:pt x="206643" y="78982"/>
                </a:cubicBezTo>
                <a:lnTo>
                  <a:pt x="139645" y="157158"/>
                </a:lnTo>
                <a:lnTo>
                  <a:pt x="98478" y="126533"/>
                </a:lnTo>
                <a:cubicBezTo>
                  <a:pt x="93635" y="123309"/>
                  <a:pt x="87178" y="124115"/>
                  <a:pt x="83142" y="128950"/>
                </a:cubicBezTo>
                <a:cubicBezTo>
                  <a:pt x="79913" y="133786"/>
                  <a:pt x="80720" y="140233"/>
                  <a:pt x="85563" y="143457"/>
                </a:cubicBezTo>
                <a:lnTo>
                  <a:pt x="134802" y="180530"/>
                </a:lnTo>
                <a:cubicBezTo>
                  <a:pt x="136417" y="182142"/>
                  <a:pt x="138838" y="182948"/>
                  <a:pt x="141260" y="182948"/>
                </a:cubicBezTo>
                <a:cubicBezTo>
                  <a:pt x="143681" y="182948"/>
                  <a:pt x="146910" y="181336"/>
                  <a:pt x="149332" y="178919"/>
                </a:cubicBezTo>
                <a:lnTo>
                  <a:pt x="222787" y="92683"/>
                </a:lnTo>
                <a:cubicBezTo>
                  <a:pt x="226823" y="88653"/>
                  <a:pt x="226016" y="81400"/>
                  <a:pt x="221980" y="78176"/>
                </a:cubicBezTo>
                <a:close/>
                <a:moveTo>
                  <a:pt x="131573" y="0"/>
                </a:moveTo>
                <a:lnTo>
                  <a:pt x="450417" y="0"/>
                </a:lnTo>
                <a:cubicBezTo>
                  <a:pt x="523065" y="0"/>
                  <a:pt x="581183" y="58834"/>
                  <a:pt x="581183" y="130562"/>
                </a:cubicBezTo>
                <a:lnTo>
                  <a:pt x="581183" y="395716"/>
                </a:lnTo>
                <a:cubicBezTo>
                  <a:pt x="568268" y="350584"/>
                  <a:pt x="533558" y="315122"/>
                  <a:pt x="489970" y="299003"/>
                </a:cubicBezTo>
                <a:cubicBezTo>
                  <a:pt x="493198" y="297392"/>
                  <a:pt x="495620" y="294168"/>
                  <a:pt x="495620" y="290138"/>
                </a:cubicBezTo>
                <a:cubicBezTo>
                  <a:pt x="495620" y="284497"/>
                  <a:pt x="490777" y="279661"/>
                  <a:pt x="484319" y="279661"/>
                </a:cubicBezTo>
                <a:lnTo>
                  <a:pt x="290592" y="279661"/>
                </a:lnTo>
                <a:cubicBezTo>
                  <a:pt x="284941" y="279661"/>
                  <a:pt x="280098" y="284497"/>
                  <a:pt x="280098" y="290138"/>
                </a:cubicBezTo>
                <a:cubicBezTo>
                  <a:pt x="280098" y="295780"/>
                  <a:pt x="284941" y="300615"/>
                  <a:pt x="290592" y="300615"/>
                </a:cubicBezTo>
                <a:lnTo>
                  <a:pt x="384227" y="300615"/>
                </a:lnTo>
                <a:cubicBezTo>
                  <a:pt x="329337" y="323182"/>
                  <a:pt x="290592" y="376374"/>
                  <a:pt x="290592" y="438431"/>
                </a:cubicBezTo>
                <a:cubicBezTo>
                  <a:pt x="290592" y="439237"/>
                  <a:pt x="291399" y="440043"/>
                  <a:pt x="291399" y="440849"/>
                </a:cubicBezTo>
                <a:lnTo>
                  <a:pt x="290592" y="440849"/>
                </a:lnTo>
                <a:cubicBezTo>
                  <a:pt x="290592" y="448908"/>
                  <a:pt x="293013" y="461803"/>
                  <a:pt x="293013" y="461803"/>
                </a:cubicBezTo>
                <a:cubicBezTo>
                  <a:pt x="301892" y="518219"/>
                  <a:pt x="343059" y="564157"/>
                  <a:pt x="396335" y="580276"/>
                </a:cubicBezTo>
                <a:lnTo>
                  <a:pt x="131573" y="580276"/>
                </a:lnTo>
                <a:cubicBezTo>
                  <a:pt x="58926" y="580276"/>
                  <a:pt x="0" y="521443"/>
                  <a:pt x="0" y="449714"/>
                </a:cubicBezTo>
                <a:lnTo>
                  <a:pt x="0" y="130562"/>
                </a:lnTo>
                <a:cubicBezTo>
                  <a:pt x="0" y="58834"/>
                  <a:pt x="58926" y="0"/>
                  <a:pt x="1315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85000"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1E1A39-2612-4655-A564-4F7E3547A5FC}"/>
              </a:ext>
            </a:extLst>
          </p:cNvPr>
          <p:cNvSpPr/>
          <p:nvPr/>
        </p:nvSpPr>
        <p:spPr>
          <a:xfrm>
            <a:off x="4178423" y="2674495"/>
            <a:ext cx="3835154" cy="3261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 , Julia !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1C379F-F8F9-48F2-AE16-933FC8E8EB05}"/>
              </a:ext>
            </a:extLst>
          </p:cNvPr>
          <p:cNvSpPr/>
          <p:nvPr/>
        </p:nvSpPr>
        <p:spPr>
          <a:xfrm>
            <a:off x="8168150" y="2505818"/>
            <a:ext cx="682887" cy="663510"/>
          </a:xfrm>
          <a:prstGeom prst="ellipse">
            <a:avLst/>
          </a:prstGeom>
          <a:solidFill>
            <a:srgbClr val="FBD6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F6195710-56F1-490F-9AFF-F2E8DAB45C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7542" y="2552593"/>
            <a:ext cx="457030" cy="569959"/>
          </a:xfrm>
          <a:prstGeom prst="rect">
            <a:avLst/>
          </a:prstGeom>
        </p:spPr>
      </p:pic>
      <p:pic>
        <p:nvPicPr>
          <p:cNvPr id="27" name="Graphic 26" descr="Right pointing backhand index with solid fill">
            <a:extLst>
              <a:ext uri="{FF2B5EF4-FFF2-40B4-BE49-F238E27FC236}">
                <a16:creationId xmlns:a16="http://schemas.microsoft.com/office/drawing/2014/main" id="{C6437C1F-CFBE-47E6-AE01-A6F8458199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6916005" y="5975911"/>
            <a:ext cx="682887" cy="682887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63D3038-7231-4DBB-BC1E-0EE20A13944E}"/>
              </a:ext>
            </a:extLst>
          </p:cNvPr>
          <p:cNvSpPr/>
          <p:nvPr/>
        </p:nvSpPr>
        <p:spPr>
          <a:xfrm>
            <a:off x="1291007" y="5748450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Log out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31096A1-F271-49E4-B5FC-41EF458149EF}"/>
              </a:ext>
            </a:extLst>
          </p:cNvPr>
          <p:cNvSpPr/>
          <p:nvPr/>
        </p:nvSpPr>
        <p:spPr>
          <a:xfrm>
            <a:off x="1250364" y="98656"/>
            <a:ext cx="4215058" cy="689373"/>
          </a:xfrm>
          <a:prstGeom prst="wedgeRectCallout">
            <a:avLst>
              <a:gd name="adj1" fmla="val -20833"/>
              <a:gd name="adj2" fmla="val 4924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Alternatively, you can also the [View the Trips] page from Home page if you are a returning visitor at another kiosk ~</a:t>
            </a:r>
          </a:p>
        </p:txBody>
      </p:sp>
    </p:spTree>
    <p:extLst>
      <p:ext uri="{BB962C8B-B14F-4D97-AF65-F5344CB8AC3E}">
        <p14:creationId xmlns:p14="http://schemas.microsoft.com/office/powerpoint/2010/main" val="340640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41870" y="344175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FF7E0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BD632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31894" y="843394"/>
            <a:ext cx="3501206" cy="5736536"/>
            <a:chOff x="8459222" y="847179"/>
            <a:chExt cx="3481331" cy="57441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408" y="847179"/>
              <a:ext cx="3455145" cy="5744194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59222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26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05773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3C9409FC-3474-4DD4-9EBA-2F9D89C2BB0D}"/>
              </a:ext>
            </a:extLst>
          </p:cNvPr>
          <p:cNvSpPr/>
          <p:nvPr/>
        </p:nvSpPr>
        <p:spPr>
          <a:xfrm>
            <a:off x="6304439" y="4459600"/>
            <a:ext cx="1828448" cy="691564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View your schedule by extend the side bar</a:t>
            </a:r>
            <a:endParaRPr lang="en-GB" sz="1800" dirty="0">
              <a:solidFill>
                <a:schemeClr val="tx1"/>
              </a:solidFill>
              <a:latin typeface="Aldhabi" panose="01000000000000000000" pitchFamily="2" charset="-78"/>
              <a:ea typeface="Tahoma" panose="020B0604030504040204" pitchFamily="34" charset="0"/>
              <a:cs typeface="Aldhabi" panose="01000000000000000000" pitchFamily="2" charset="-78"/>
            </a:endParaRPr>
          </a:p>
        </p:txBody>
      </p:sp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795606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308BB66-A3DD-4AD2-9ADB-7EBDD6E82D75}"/>
              </a:ext>
            </a:extLst>
          </p:cNvPr>
          <p:cNvGrpSpPr/>
          <p:nvPr/>
        </p:nvGrpSpPr>
        <p:grpSpPr>
          <a:xfrm>
            <a:off x="11676593" y="1091687"/>
            <a:ext cx="300314" cy="4897275"/>
            <a:chOff x="11694785" y="1722741"/>
            <a:chExt cx="300314" cy="42861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1DD769-EC1D-466F-AAE4-E3A5F6054255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7DCCFAB-3D9F-4A87-BD6C-81064680790A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aret Up with solid fill">
              <a:extLst>
                <a:ext uri="{FF2B5EF4-FFF2-40B4-BE49-F238E27FC236}">
                  <a16:creationId xmlns:a16="http://schemas.microsoft.com/office/drawing/2014/main" id="{E74F7C13-4DC5-4AFE-8CC8-3BF5E4ED9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92" name="Graphic 91" descr="Caret Up with solid fill">
              <a:extLst>
                <a:ext uri="{FF2B5EF4-FFF2-40B4-BE49-F238E27FC236}">
                  <a16:creationId xmlns:a16="http://schemas.microsoft.com/office/drawing/2014/main" id="{5717C898-F0D2-4A46-8AFB-E929376D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1BBF3FD-5C86-4B15-8CC4-E7EA2B738C3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59E188-CE21-43C2-9FAA-4A1C891B9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pic>
        <p:nvPicPr>
          <p:cNvPr id="130" name="Graphic 129" descr="Marker with solid fill">
            <a:extLst>
              <a:ext uri="{FF2B5EF4-FFF2-40B4-BE49-F238E27FC236}">
                <a16:creationId xmlns:a16="http://schemas.microsoft.com/office/drawing/2014/main" id="{6F7578E1-E2B0-4861-9482-557D269AED0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31384" y="2157089"/>
            <a:ext cx="568737" cy="568737"/>
          </a:xfrm>
          <a:prstGeom prst="rect">
            <a:avLst/>
          </a:prstGeom>
        </p:spPr>
      </p:pic>
      <p:pic>
        <p:nvPicPr>
          <p:cNvPr id="131" name="Graphic 130" descr="Marker with solid fill">
            <a:extLst>
              <a:ext uri="{FF2B5EF4-FFF2-40B4-BE49-F238E27FC236}">
                <a16:creationId xmlns:a16="http://schemas.microsoft.com/office/drawing/2014/main" id="{9E7E815A-6501-4A01-9D6F-ABFC6137202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655533" y="2157089"/>
            <a:ext cx="568737" cy="568737"/>
          </a:xfrm>
          <a:prstGeom prst="rect">
            <a:avLst/>
          </a:prstGeom>
        </p:spPr>
      </p:pic>
      <p:pic>
        <p:nvPicPr>
          <p:cNvPr id="132" name="Graphic 131" descr="Marker with solid fill">
            <a:extLst>
              <a:ext uri="{FF2B5EF4-FFF2-40B4-BE49-F238E27FC236}">
                <a16:creationId xmlns:a16="http://schemas.microsoft.com/office/drawing/2014/main" id="{73130D28-0E45-4B09-9BB8-93751237A7B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897933" y="3394209"/>
            <a:ext cx="568737" cy="568737"/>
          </a:xfrm>
          <a:prstGeom prst="rect">
            <a:avLst/>
          </a:prstGeom>
        </p:spPr>
      </p:pic>
      <p:pic>
        <p:nvPicPr>
          <p:cNvPr id="133" name="Graphic 132" descr="Marker with solid fill">
            <a:extLst>
              <a:ext uri="{FF2B5EF4-FFF2-40B4-BE49-F238E27FC236}">
                <a16:creationId xmlns:a16="http://schemas.microsoft.com/office/drawing/2014/main" id="{05A92BED-CB41-4247-BD1D-52C279C6AE1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838639" y="3322296"/>
            <a:ext cx="568737" cy="568737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E63129F-F629-4272-A5CB-8BFE25059530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35" name="Graphic 134" descr="Flag with solid fill">
              <a:extLst>
                <a:ext uri="{FF2B5EF4-FFF2-40B4-BE49-F238E27FC236}">
                  <a16:creationId xmlns:a16="http://schemas.microsoft.com/office/drawing/2014/main" id="{A2F8A282-0727-4C8A-A3D9-DB0BBA6D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9895516-3F14-458F-917B-73C58E51DA15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37" name="Graphic 136" descr="Flag with solid fill">
            <a:extLst>
              <a:ext uri="{FF2B5EF4-FFF2-40B4-BE49-F238E27FC236}">
                <a16:creationId xmlns:a16="http://schemas.microsoft.com/office/drawing/2014/main" id="{9AEF1693-F3FD-4558-895D-E9D5A425206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38" name="Graphic 87" descr="Badge 3 outline">
            <a:extLst>
              <a:ext uri="{FF2B5EF4-FFF2-40B4-BE49-F238E27FC236}">
                <a16:creationId xmlns:a16="http://schemas.microsoft.com/office/drawing/2014/main" id="{7C4C7DB4-7A33-48BE-837D-BD0A7DB7AFD6}"/>
              </a:ext>
            </a:extLst>
          </p:cNvPr>
          <p:cNvGrpSpPr/>
          <p:nvPr/>
        </p:nvGrpSpPr>
        <p:grpSpPr>
          <a:xfrm>
            <a:off x="8779502" y="4401408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EF17F7A-05A8-4B3A-921A-5FF45D9C6DEB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2925-E345-4B79-B24E-68269189F635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10EE61-CCDD-40F5-A0CB-ECD2BD7394A0}"/>
              </a:ext>
            </a:extLst>
          </p:cNvPr>
          <p:cNvSpPr/>
          <p:nvPr/>
        </p:nvSpPr>
        <p:spPr>
          <a:xfrm>
            <a:off x="2217300" y="2598987"/>
            <a:ext cx="1576934" cy="1281532"/>
          </a:xfrm>
          <a:custGeom>
            <a:avLst/>
            <a:gdLst>
              <a:gd name="connsiteX0" fmla="*/ 1583859 w 1583859"/>
              <a:gd name="connsiteY0" fmla="*/ 112761 h 1348956"/>
              <a:gd name="connsiteX1" fmla="*/ 820379 w 1583859"/>
              <a:gd name="connsiteY1" fmla="*/ 112761 h 1348956"/>
              <a:gd name="connsiteX2" fmla="*/ 944667 w 1583859"/>
              <a:gd name="connsiteY2" fmla="*/ 1284614 h 1348956"/>
              <a:gd name="connsiteX3" fmla="*/ 101288 w 1583859"/>
              <a:gd name="connsiteY3" fmla="*/ 1204715 h 1348956"/>
              <a:gd name="connsiteX4" fmla="*/ 3634 w 1583859"/>
              <a:gd name="connsiteY4" fmla="*/ 1195837 h 1348956"/>
              <a:gd name="connsiteX5" fmla="*/ 30267 w 1583859"/>
              <a:gd name="connsiteY5" fmla="*/ 1195837 h 1348956"/>
              <a:gd name="connsiteX0" fmla="*/ 1583859 w 1747922"/>
              <a:gd name="connsiteY0" fmla="*/ 124006 h 1361463"/>
              <a:gd name="connsiteX1" fmla="*/ 1734779 w 1747922"/>
              <a:gd name="connsiteY1" fmla="*/ 106250 h 1361463"/>
              <a:gd name="connsiteX2" fmla="*/ 944667 w 1747922"/>
              <a:gd name="connsiteY2" fmla="*/ 1295859 h 1361463"/>
              <a:gd name="connsiteX3" fmla="*/ 101288 w 1747922"/>
              <a:gd name="connsiteY3" fmla="*/ 1215960 h 1361463"/>
              <a:gd name="connsiteX4" fmla="*/ 3634 w 1747922"/>
              <a:gd name="connsiteY4" fmla="*/ 1207082 h 1361463"/>
              <a:gd name="connsiteX5" fmla="*/ 30267 w 1747922"/>
              <a:gd name="connsiteY5" fmla="*/ 1207082 h 1361463"/>
              <a:gd name="connsiteX0" fmla="*/ 740480 w 1736283"/>
              <a:gd name="connsiteY0" fmla="*/ 207525 h 1320695"/>
              <a:gd name="connsiteX1" fmla="*/ 1734779 w 1736283"/>
              <a:gd name="connsiteY1" fmla="*/ 65482 h 1320695"/>
              <a:gd name="connsiteX2" fmla="*/ 944667 w 1736283"/>
              <a:gd name="connsiteY2" fmla="*/ 1255091 h 1320695"/>
              <a:gd name="connsiteX3" fmla="*/ 101288 w 1736283"/>
              <a:gd name="connsiteY3" fmla="*/ 1175192 h 1320695"/>
              <a:gd name="connsiteX4" fmla="*/ 3634 w 1736283"/>
              <a:gd name="connsiteY4" fmla="*/ 1166314 h 1320695"/>
              <a:gd name="connsiteX5" fmla="*/ 30267 w 1736283"/>
              <a:gd name="connsiteY5" fmla="*/ 1166314 h 1320695"/>
              <a:gd name="connsiteX0" fmla="*/ 740480 w 1736283"/>
              <a:gd name="connsiteY0" fmla="*/ 193606 h 1306776"/>
              <a:gd name="connsiteX1" fmla="*/ 1734779 w 1736283"/>
              <a:gd name="connsiteY1" fmla="*/ 51563 h 1306776"/>
              <a:gd name="connsiteX2" fmla="*/ 944667 w 1736283"/>
              <a:gd name="connsiteY2" fmla="*/ 1241172 h 1306776"/>
              <a:gd name="connsiteX3" fmla="*/ 101288 w 1736283"/>
              <a:gd name="connsiteY3" fmla="*/ 1161273 h 1306776"/>
              <a:gd name="connsiteX4" fmla="*/ 3634 w 1736283"/>
              <a:gd name="connsiteY4" fmla="*/ 1152395 h 1306776"/>
              <a:gd name="connsiteX5" fmla="*/ 30267 w 1736283"/>
              <a:gd name="connsiteY5" fmla="*/ 1152395 h 1306776"/>
              <a:gd name="connsiteX0" fmla="*/ 740480 w 1576934"/>
              <a:gd name="connsiteY0" fmla="*/ 170254 h 1281532"/>
              <a:gd name="connsiteX1" fmla="*/ 1574981 w 1576934"/>
              <a:gd name="connsiteY1" fmla="*/ 54844 h 1281532"/>
              <a:gd name="connsiteX2" fmla="*/ 944667 w 1576934"/>
              <a:gd name="connsiteY2" fmla="*/ 1217820 h 1281532"/>
              <a:gd name="connsiteX3" fmla="*/ 101288 w 1576934"/>
              <a:gd name="connsiteY3" fmla="*/ 1137921 h 1281532"/>
              <a:gd name="connsiteX4" fmla="*/ 3634 w 1576934"/>
              <a:gd name="connsiteY4" fmla="*/ 1129043 h 1281532"/>
              <a:gd name="connsiteX5" fmla="*/ 30267 w 1576934"/>
              <a:gd name="connsiteY5" fmla="*/ 1129043 h 128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6934" h="1281532">
                <a:moveTo>
                  <a:pt x="740480" y="170254"/>
                </a:moveTo>
                <a:cubicBezTo>
                  <a:pt x="722724" y="179131"/>
                  <a:pt x="1540950" y="-119750"/>
                  <a:pt x="1574981" y="54844"/>
                </a:cubicBezTo>
                <a:cubicBezTo>
                  <a:pt x="1609012" y="229438"/>
                  <a:pt x="1190283" y="1037307"/>
                  <a:pt x="944667" y="1217820"/>
                </a:cubicBezTo>
                <a:cubicBezTo>
                  <a:pt x="699051" y="1398333"/>
                  <a:pt x="101288" y="1137921"/>
                  <a:pt x="101288" y="1137921"/>
                </a:cubicBezTo>
                <a:lnTo>
                  <a:pt x="3634" y="1129043"/>
                </a:lnTo>
                <a:cubicBezTo>
                  <a:pt x="-8203" y="1127563"/>
                  <a:pt x="11032" y="1128303"/>
                  <a:pt x="30267" y="1129043"/>
                </a:cubicBezTo>
              </a:path>
            </a:pathLst>
          </a:custGeom>
          <a:noFill/>
          <a:ln w="57150">
            <a:solidFill>
              <a:srgbClr val="6F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 descr="A picture containing text, ceiling, indoor, shelf&#10;&#10;Description automatically generated">
            <a:extLst>
              <a:ext uri="{FF2B5EF4-FFF2-40B4-BE49-F238E27FC236}">
                <a16:creationId xmlns:a16="http://schemas.microsoft.com/office/drawing/2014/main" id="{ED77AFDA-D05E-4F24-9343-52CFE3695DC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6"/>
              </a:ext>
            </a:extLst>
          </a:blip>
          <a:stretch>
            <a:fillRect/>
          </a:stretch>
        </p:blipFill>
        <p:spPr>
          <a:xfrm>
            <a:off x="9129808" y="4648318"/>
            <a:ext cx="2037633" cy="78108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827331C-2B1E-4213-BB61-6CFEA0BA12EB}"/>
              </a:ext>
            </a:extLst>
          </p:cNvPr>
          <p:cNvSpPr txBox="1"/>
          <p:nvPr/>
        </p:nvSpPr>
        <p:spPr>
          <a:xfrm>
            <a:off x="9095805" y="433827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Coffee Shop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699708" y="4309684"/>
            <a:ext cx="3037924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aphic 75" descr="Badge 1 outline">
            <a:extLst>
              <a:ext uri="{FF2B5EF4-FFF2-40B4-BE49-F238E27FC236}">
                <a16:creationId xmlns:a16="http://schemas.microsoft.com/office/drawing/2014/main" id="{C9611DEE-BD8F-4105-B426-A0556750933F}"/>
              </a:ext>
            </a:extLst>
          </p:cNvPr>
          <p:cNvGrpSpPr/>
          <p:nvPr/>
        </p:nvGrpSpPr>
        <p:grpSpPr>
          <a:xfrm>
            <a:off x="8768094" y="1271268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ABCB30A-974F-4EAA-8ADC-75F1BD19036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6A3CE-4F5D-48CB-8CA4-0353EC47DD3A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7F39BEF-BD3F-4979-B546-237D24CCA5C9}"/>
              </a:ext>
            </a:extLst>
          </p:cNvPr>
          <p:cNvGrpSpPr/>
          <p:nvPr/>
        </p:nvGrpSpPr>
        <p:grpSpPr>
          <a:xfrm rot="10800000">
            <a:off x="11165301" y="2892435"/>
            <a:ext cx="225020" cy="248092"/>
            <a:chOff x="5929066" y="2881509"/>
            <a:chExt cx="272580" cy="27258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F4832BB-F6F8-4971-B329-0DE6526F047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9" name="Graphic 118" descr="Caret Down with solid fill">
              <a:extLst>
                <a:ext uri="{FF2B5EF4-FFF2-40B4-BE49-F238E27FC236}">
                  <a16:creationId xmlns:a16="http://schemas.microsoft.com/office/drawing/2014/main" id="{51E805C1-1CD4-4D95-B6E5-73AA08DD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6D6F268-B857-4DC5-A761-741C09F78A2E}"/>
              </a:ext>
            </a:extLst>
          </p:cNvPr>
          <p:cNvSpPr txBox="1"/>
          <p:nvPr/>
        </p:nvSpPr>
        <p:spPr>
          <a:xfrm>
            <a:off x="9039536" y="2828555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pic>
        <p:nvPicPr>
          <p:cNvPr id="125" name="Picture 124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E6B4177C-0776-4554-9560-EEE1835543D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638" y="3196664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06999-AEF0-4853-851D-0E4307D0D654}"/>
              </a:ext>
            </a:extLst>
          </p:cNvPr>
          <p:cNvSpPr txBox="1"/>
          <p:nvPr/>
        </p:nvSpPr>
        <p:spPr>
          <a:xfrm>
            <a:off x="9048057" y="389399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min</a:t>
            </a:r>
          </a:p>
        </p:txBody>
      </p:sp>
      <p:sp>
        <p:nvSpPr>
          <p:cNvPr id="127" name="Flowchart: Alternate Process 126">
            <a:extLst>
              <a:ext uri="{FF2B5EF4-FFF2-40B4-BE49-F238E27FC236}">
                <a16:creationId xmlns:a16="http://schemas.microsoft.com/office/drawing/2014/main" id="{DB0D5AC0-4521-4F63-87EF-1210083A28FD}"/>
              </a:ext>
            </a:extLst>
          </p:cNvPr>
          <p:cNvSpPr/>
          <p:nvPr/>
        </p:nvSpPr>
        <p:spPr>
          <a:xfrm>
            <a:off x="10505760" y="2910165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0" name="Graphic 149" descr="Badge Cross with solid fill">
            <a:extLst>
              <a:ext uri="{FF2B5EF4-FFF2-40B4-BE49-F238E27FC236}">
                <a16:creationId xmlns:a16="http://schemas.microsoft.com/office/drawing/2014/main" id="{E386575B-4B44-4689-A34A-9C3529799FF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25344" y="2885277"/>
            <a:ext cx="269389" cy="269389"/>
          </a:xfrm>
          <a:prstGeom prst="rect">
            <a:avLst/>
          </a:prstGeom>
        </p:spPr>
      </p:pic>
      <p:pic>
        <p:nvPicPr>
          <p:cNvPr id="151" name="Graphic 150" descr="Hamburger Menu Icon with solid fill">
            <a:extLst>
              <a:ext uri="{FF2B5EF4-FFF2-40B4-BE49-F238E27FC236}">
                <a16:creationId xmlns:a16="http://schemas.microsoft.com/office/drawing/2014/main" id="{495E0F6B-1EF2-4D63-87F8-600EBEBF4F6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71747" y="3463661"/>
            <a:ext cx="239396" cy="252286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0892D533-AA60-48E1-AFEF-C583D61CF92B}"/>
              </a:ext>
            </a:extLst>
          </p:cNvPr>
          <p:cNvSpPr txBox="1"/>
          <p:nvPr/>
        </p:nvSpPr>
        <p:spPr>
          <a:xfrm>
            <a:off x="8998653" y="5431576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$12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min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4BABB0C-07A2-4DFD-B96D-48B47C1A8613}"/>
              </a:ext>
            </a:extLst>
          </p:cNvPr>
          <p:cNvGrpSpPr/>
          <p:nvPr/>
        </p:nvGrpSpPr>
        <p:grpSpPr>
          <a:xfrm rot="10800000">
            <a:off x="11163168" y="4322425"/>
            <a:ext cx="225020" cy="248092"/>
            <a:chOff x="5929066" y="2881509"/>
            <a:chExt cx="272580" cy="27258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E6FFE48-7D73-4045-980C-B4C181E3A7A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Down with solid fill">
              <a:extLst>
                <a:ext uri="{FF2B5EF4-FFF2-40B4-BE49-F238E27FC236}">
                  <a16:creationId xmlns:a16="http://schemas.microsoft.com/office/drawing/2014/main" id="{1DE6BA81-90A4-4C4F-A523-A32FBB44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58" name="Flowchart: Alternate Process 157">
            <a:extLst>
              <a:ext uri="{FF2B5EF4-FFF2-40B4-BE49-F238E27FC236}">
                <a16:creationId xmlns:a16="http://schemas.microsoft.com/office/drawing/2014/main" id="{60E628D0-8095-495F-97DF-B3A5AF8863A3}"/>
              </a:ext>
            </a:extLst>
          </p:cNvPr>
          <p:cNvSpPr/>
          <p:nvPr/>
        </p:nvSpPr>
        <p:spPr>
          <a:xfrm>
            <a:off x="10316014" y="4380204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60" name="Graphic 159" descr="Badge Cross with solid fill">
            <a:extLst>
              <a:ext uri="{FF2B5EF4-FFF2-40B4-BE49-F238E27FC236}">
                <a16:creationId xmlns:a16="http://schemas.microsoft.com/office/drawing/2014/main" id="{9C817EFC-418B-4C6A-A2E7-E8681423CEF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20666" y="4313153"/>
            <a:ext cx="269389" cy="269389"/>
          </a:xfrm>
          <a:prstGeom prst="rect">
            <a:avLst/>
          </a:prstGeom>
        </p:spPr>
      </p:pic>
      <p:pic>
        <p:nvPicPr>
          <p:cNvPr id="162" name="Graphic 161" descr="Hamburger Menu Icon with solid fill">
            <a:extLst>
              <a:ext uri="{FF2B5EF4-FFF2-40B4-BE49-F238E27FC236}">
                <a16:creationId xmlns:a16="http://schemas.microsoft.com/office/drawing/2014/main" id="{6F8E4A23-19AE-4A55-ADB1-FA8057E96DA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63069" y="4964261"/>
            <a:ext cx="239396" cy="25228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687384" y="2814812"/>
            <a:ext cx="3056848" cy="13743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F8E37837-9422-401B-BF80-7FEAFE060616}"/>
              </a:ext>
            </a:extLst>
          </p:cNvPr>
          <p:cNvSpPr txBox="1"/>
          <p:nvPr/>
        </p:nvSpPr>
        <p:spPr>
          <a:xfrm>
            <a:off x="9053085" y="1229998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012E04-9FCB-475E-A8C7-646F0278AD69}"/>
              </a:ext>
            </a:extLst>
          </p:cNvPr>
          <p:cNvGrpSpPr/>
          <p:nvPr/>
        </p:nvGrpSpPr>
        <p:grpSpPr>
          <a:xfrm rot="10800000">
            <a:off x="11166172" y="1250941"/>
            <a:ext cx="225020" cy="248092"/>
            <a:chOff x="5929066" y="2881509"/>
            <a:chExt cx="272580" cy="27258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C812F7-ACFB-4EE6-AB92-F7C50BAA631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4" name="Graphic 123" descr="Caret Down with solid fill">
              <a:extLst>
                <a:ext uri="{FF2B5EF4-FFF2-40B4-BE49-F238E27FC236}">
                  <a16:creationId xmlns:a16="http://schemas.microsoft.com/office/drawing/2014/main" id="{177674A1-913D-4C18-A640-5658045E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BE99AB8-D759-4518-864B-5351178A9E6B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l="7390" t="164" r="9353" b="3414"/>
          <a:stretch/>
        </p:blipFill>
        <p:spPr>
          <a:xfrm>
            <a:off x="9124314" y="1582991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8" name="Flowchart: Alternate Process 127">
            <a:extLst>
              <a:ext uri="{FF2B5EF4-FFF2-40B4-BE49-F238E27FC236}">
                <a16:creationId xmlns:a16="http://schemas.microsoft.com/office/drawing/2014/main" id="{77FA4DFA-A5E1-485C-8447-15E3597A6536}"/>
              </a:ext>
            </a:extLst>
          </p:cNvPr>
          <p:cNvSpPr/>
          <p:nvPr/>
        </p:nvSpPr>
        <p:spPr>
          <a:xfrm>
            <a:off x="10495382" y="1305928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8D51594-B7D4-4D68-A8AF-7818231BDC5D}"/>
              </a:ext>
            </a:extLst>
          </p:cNvPr>
          <p:cNvSpPr txBox="1"/>
          <p:nvPr/>
        </p:nvSpPr>
        <p:spPr>
          <a:xfrm>
            <a:off x="9027212" y="238392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min</a:t>
            </a:r>
          </a:p>
        </p:txBody>
      </p:sp>
      <p:pic>
        <p:nvPicPr>
          <p:cNvPr id="153" name="Graphic 152" descr="Badge Cross with solid fill">
            <a:extLst>
              <a:ext uri="{FF2B5EF4-FFF2-40B4-BE49-F238E27FC236}">
                <a16:creationId xmlns:a16="http://schemas.microsoft.com/office/drawing/2014/main" id="{209D8EAE-BD6D-49A3-A3FB-C5D5EF26402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32548" y="1250547"/>
            <a:ext cx="269389" cy="269389"/>
          </a:xfrm>
          <a:prstGeom prst="rect">
            <a:avLst/>
          </a:prstGeom>
        </p:spPr>
      </p:pic>
      <p:pic>
        <p:nvPicPr>
          <p:cNvPr id="161" name="Graphic 160" descr="Hamburger Menu Icon with solid fill">
            <a:extLst>
              <a:ext uri="{FF2B5EF4-FFF2-40B4-BE49-F238E27FC236}">
                <a16:creationId xmlns:a16="http://schemas.microsoft.com/office/drawing/2014/main" id="{98B00A29-D104-4C0B-ADA7-920E139152B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43013" y="1998256"/>
            <a:ext cx="239396" cy="252286"/>
          </a:xfrm>
          <a:prstGeom prst="rect">
            <a:avLst/>
          </a:prstGeom>
        </p:spPr>
      </p:pic>
      <p:grpSp>
        <p:nvGrpSpPr>
          <p:cNvPr id="144" name="Graphic 86" descr="Badge outline">
            <a:extLst>
              <a:ext uri="{FF2B5EF4-FFF2-40B4-BE49-F238E27FC236}">
                <a16:creationId xmlns:a16="http://schemas.microsoft.com/office/drawing/2014/main" id="{6962E553-EFDD-4FC4-963E-61315BBEB4ED}"/>
              </a:ext>
            </a:extLst>
          </p:cNvPr>
          <p:cNvGrpSpPr/>
          <p:nvPr/>
        </p:nvGrpSpPr>
        <p:grpSpPr>
          <a:xfrm>
            <a:off x="8758590" y="2882498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8598AE6-E212-43C7-ACC8-4C7C3A973013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91FC6DD-589E-4C08-BD89-48E6B2CFA59A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7" name="Flowchart: Terminator 146">
            <a:extLst>
              <a:ext uri="{FF2B5EF4-FFF2-40B4-BE49-F238E27FC236}">
                <a16:creationId xmlns:a16="http://schemas.microsoft.com/office/drawing/2014/main" id="{D62CEEBC-7E81-4177-94B0-E13F1851D06B}"/>
              </a:ext>
            </a:extLst>
          </p:cNvPr>
          <p:cNvSpPr/>
          <p:nvPr/>
        </p:nvSpPr>
        <p:spPr>
          <a:xfrm>
            <a:off x="9136638" y="0"/>
            <a:ext cx="2757796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View the Schedule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2EB4F0ED-E601-491B-BE9B-308DBF9DDF19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DF2FBD8F-DFB7-4543-97DB-E8151AD49B93}"/>
              </a:ext>
            </a:extLst>
          </p:cNvPr>
          <p:cNvSpPr/>
          <p:nvPr/>
        </p:nvSpPr>
        <p:spPr>
          <a:xfrm>
            <a:off x="2257676" y="1471801"/>
            <a:ext cx="105394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Dad &amp; Mom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B5EFBCA-16D7-43FD-A1E4-D9ADAAA5A20D}"/>
              </a:ext>
            </a:extLst>
          </p:cNvPr>
          <p:cNvCxnSpPr/>
          <p:nvPr/>
        </p:nvCxnSpPr>
        <p:spPr>
          <a:xfrm>
            <a:off x="8698183" y="5939532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CB1973D-E31E-4704-A618-19F30A8574FA}"/>
              </a:ext>
            </a:extLst>
          </p:cNvPr>
          <p:cNvGrpSpPr/>
          <p:nvPr/>
        </p:nvGrpSpPr>
        <p:grpSpPr>
          <a:xfrm>
            <a:off x="11566621" y="5996889"/>
            <a:ext cx="272580" cy="272580"/>
            <a:chOff x="5929066" y="2881509"/>
            <a:chExt cx="272580" cy="272580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5665F771-C94F-491D-BB20-18C23C99A02E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2" name="Graphic 171" descr="Caret Down with solid fill">
              <a:extLst>
                <a:ext uri="{FF2B5EF4-FFF2-40B4-BE49-F238E27FC236}">
                  <a16:creationId xmlns:a16="http://schemas.microsoft.com/office/drawing/2014/main" id="{A2275C01-E4DA-42FD-AC78-CE575AE9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73" name="Google Shape;8701;p65">
            <a:extLst>
              <a:ext uri="{FF2B5EF4-FFF2-40B4-BE49-F238E27FC236}">
                <a16:creationId xmlns:a16="http://schemas.microsoft.com/office/drawing/2014/main" id="{C0A40F83-7BF6-4FB5-B83C-9D61206A5729}"/>
              </a:ext>
            </a:extLst>
          </p:cNvPr>
          <p:cNvGrpSpPr/>
          <p:nvPr/>
        </p:nvGrpSpPr>
        <p:grpSpPr>
          <a:xfrm>
            <a:off x="8743788" y="5991573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4" name="Google Shape;8702;p65">
              <a:extLst>
                <a:ext uri="{FF2B5EF4-FFF2-40B4-BE49-F238E27FC236}">
                  <a16:creationId xmlns:a16="http://schemas.microsoft.com/office/drawing/2014/main" id="{C67F5F58-1E1B-478B-AD33-1D1CB5BA8D0A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703;p65">
              <a:extLst>
                <a:ext uri="{FF2B5EF4-FFF2-40B4-BE49-F238E27FC236}">
                  <a16:creationId xmlns:a16="http://schemas.microsoft.com/office/drawing/2014/main" id="{83CBE1A0-440E-452A-8B2D-41F714EDAAD4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704;p65">
              <a:extLst>
                <a:ext uri="{FF2B5EF4-FFF2-40B4-BE49-F238E27FC236}">
                  <a16:creationId xmlns:a16="http://schemas.microsoft.com/office/drawing/2014/main" id="{52F1A0D8-C576-43B3-ACDE-4095B4D07E71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705;p65">
              <a:extLst>
                <a:ext uri="{FF2B5EF4-FFF2-40B4-BE49-F238E27FC236}">
                  <a16:creationId xmlns:a16="http://schemas.microsoft.com/office/drawing/2014/main" id="{5282BDC0-11FB-41AF-B0EA-7DB6CC1298F8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706;p65">
              <a:extLst>
                <a:ext uri="{FF2B5EF4-FFF2-40B4-BE49-F238E27FC236}">
                  <a16:creationId xmlns:a16="http://schemas.microsoft.com/office/drawing/2014/main" id="{C88F808C-D141-41DE-B300-227152F297F7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94F5622-2024-480A-A642-3DD486870A3F}"/>
              </a:ext>
            </a:extLst>
          </p:cNvPr>
          <p:cNvSpPr txBox="1"/>
          <p:nvPr/>
        </p:nvSpPr>
        <p:spPr>
          <a:xfrm>
            <a:off x="8993618" y="5960901"/>
            <a:ext cx="139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Dad &amp; Mom</a:t>
            </a:r>
          </a:p>
        </p:txBody>
      </p:sp>
      <p:pic>
        <p:nvPicPr>
          <p:cNvPr id="180" name="Graphic 179" descr="Miscellaneous with solid fill">
            <a:extLst>
              <a:ext uri="{FF2B5EF4-FFF2-40B4-BE49-F238E27FC236}">
                <a16:creationId xmlns:a16="http://schemas.microsoft.com/office/drawing/2014/main" id="{BF71731F-1809-46A9-9BAF-538ABDA56D7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2116" y="6002883"/>
            <a:ext cx="226580" cy="226580"/>
          </a:xfrm>
          <a:prstGeom prst="rect">
            <a:avLst/>
          </a:prstGeom>
        </p:spPr>
      </p:pic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EB1F7AE7-BD36-4DC3-BC7F-1A2A02B2DDB4}"/>
              </a:ext>
            </a:extLst>
          </p:cNvPr>
          <p:cNvSpPr/>
          <p:nvPr/>
        </p:nvSpPr>
        <p:spPr>
          <a:xfrm>
            <a:off x="2266902" y="1004592"/>
            <a:ext cx="1053941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-Route</a:t>
            </a:r>
          </a:p>
        </p:txBody>
      </p:sp>
      <p:pic>
        <p:nvPicPr>
          <p:cNvPr id="159" name="Picture 158" descr="Icon&#10;&#10;Description automatically generated">
            <a:extLst>
              <a:ext uri="{FF2B5EF4-FFF2-40B4-BE49-F238E27FC236}">
                <a16:creationId xmlns:a16="http://schemas.microsoft.com/office/drawing/2014/main" id="{01FF8C23-9A93-4017-855B-E91BF42282C1}"/>
              </a:ext>
            </a:extLst>
          </p:cNvPr>
          <p:cNvPicPr>
            <a:picLocks noChangeAspect="1"/>
          </p:cNvPicPr>
          <p:nvPr/>
        </p:nvPicPr>
        <p:blipFill>
          <a:blip r:embed="rId43">
            <a:alphaModFix/>
            <a:duotone>
              <a:prstClr val="black"/>
              <a:schemeClr val="accent6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904" y="1389911"/>
            <a:ext cx="1463117" cy="1154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3" name="Picture 162" descr="Icon&#10;&#10;Description automatically generated">
            <a:extLst>
              <a:ext uri="{FF2B5EF4-FFF2-40B4-BE49-F238E27FC236}">
                <a16:creationId xmlns:a16="http://schemas.microsoft.com/office/drawing/2014/main" id="{42704612-80A1-4DB6-A391-31BCF72EA2BC}"/>
              </a:ext>
            </a:extLst>
          </p:cNvPr>
          <p:cNvPicPr>
            <a:picLocks noChangeAspect="1"/>
          </p:cNvPicPr>
          <p:nvPr/>
        </p:nvPicPr>
        <p:blipFill>
          <a:blip r:embed="rId43">
            <a:alphaModFix/>
            <a:duotone>
              <a:prstClr val="black"/>
              <a:schemeClr val="accent6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976" y="3041171"/>
            <a:ext cx="1463117" cy="1154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4" name="Graphic 163" descr="Right pointing backhand index with solid fill">
            <a:extLst>
              <a:ext uri="{FF2B5EF4-FFF2-40B4-BE49-F238E27FC236}">
                <a16:creationId xmlns:a16="http://schemas.microsoft.com/office/drawing/2014/main" id="{2ABAA07C-B7C0-4816-B1FB-32A3E0683A2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 rot="16200000">
            <a:off x="8351666" y="3595739"/>
            <a:ext cx="682887" cy="682887"/>
          </a:xfrm>
          <a:prstGeom prst="rect">
            <a:avLst/>
          </a:prstGeom>
        </p:spPr>
      </p:pic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0AA653E6-4BB8-4DCC-8A2A-70E7F2AAEADE}"/>
              </a:ext>
            </a:extLst>
          </p:cNvPr>
          <p:cNvSpPr/>
          <p:nvPr/>
        </p:nvSpPr>
        <p:spPr>
          <a:xfrm>
            <a:off x="3504831" y="3276361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450m</a:t>
            </a: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607CFB8F-144F-4599-B9DC-E49809FB17B9}"/>
              </a:ext>
            </a:extLst>
          </p:cNvPr>
          <p:cNvSpPr/>
          <p:nvPr/>
        </p:nvSpPr>
        <p:spPr>
          <a:xfrm>
            <a:off x="2373169" y="3606664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</p:spTree>
    <p:extLst>
      <p:ext uri="{BB962C8B-B14F-4D97-AF65-F5344CB8AC3E}">
        <p14:creationId xmlns:p14="http://schemas.microsoft.com/office/powerpoint/2010/main" val="71540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41870" y="344175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FF7E0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BD632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3B5EB9E-DF52-418D-A3E4-048BCDA83B52}"/>
              </a:ext>
            </a:extLst>
          </p:cNvPr>
          <p:cNvGrpSpPr/>
          <p:nvPr/>
        </p:nvGrpSpPr>
        <p:grpSpPr>
          <a:xfrm>
            <a:off x="8458231" y="843394"/>
            <a:ext cx="3474871" cy="5736536"/>
            <a:chOff x="8472288" y="853716"/>
            <a:chExt cx="3455141" cy="5744187"/>
          </a:xfrm>
          <a:solidFill>
            <a:srgbClr val="FFF7E0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4EF5815-AF4A-4CDD-BE83-0DD8EFA5A07F}"/>
                </a:ext>
              </a:extLst>
            </p:cNvPr>
            <p:cNvSpPr/>
            <p:nvPr/>
          </p:nvSpPr>
          <p:spPr>
            <a:xfrm>
              <a:off x="8562527" y="853716"/>
              <a:ext cx="3364902" cy="574418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E704B86-9D85-45D4-B520-2A70D6AE0258}"/>
                </a:ext>
              </a:extLst>
            </p:cNvPr>
            <p:cNvCxnSpPr>
              <a:cxnSpLocks/>
            </p:cNvCxnSpPr>
            <p:nvPr/>
          </p:nvCxnSpPr>
          <p:spPr>
            <a:xfrm>
              <a:off x="8701540" y="853716"/>
              <a:ext cx="0" cy="5732791"/>
            </a:xfrm>
            <a:prstGeom prst="line">
              <a:avLst/>
            </a:prstGeom>
            <a:grpFill/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Graphic 56" descr="Caret Right with solid fill">
              <a:extLst>
                <a:ext uri="{FF2B5EF4-FFF2-40B4-BE49-F238E27FC236}">
                  <a16:creationId xmlns:a16="http://schemas.microsoft.com/office/drawing/2014/main" id="{9963B731-0281-4694-9BDC-74D878C7B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472288" y="3400747"/>
              <a:ext cx="338371" cy="339902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696895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26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05773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3C9409FC-3474-4DD4-9EBA-2F9D89C2BB0D}"/>
              </a:ext>
            </a:extLst>
          </p:cNvPr>
          <p:cNvSpPr/>
          <p:nvPr/>
        </p:nvSpPr>
        <p:spPr>
          <a:xfrm>
            <a:off x="6304439" y="4459600"/>
            <a:ext cx="1828448" cy="691564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View your schedule by extend the side bar</a:t>
            </a:r>
            <a:endParaRPr lang="en-GB" sz="1800" dirty="0">
              <a:solidFill>
                <a:schemeClr val="tx1"/>
              </a:solidFill>
              <a:latin typeface="Aldhabi" panose="01000000000000000000" pitchFamily="2" charset="-78"/>
              <a:ea typeface="Tahoma" panose="020B0604030504040204" pitchFamily="34" charset="0"/>
              <a:cs typeface="Aldhabi" panose="01000000000000000000" pitchFamily="2" charset="-78"/>
            </a:endParaRPr>
          </a:p>
        </p:txBody>
      </p:sp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785558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308BB66-A3DD-4AD2-9ADB-7EBDD6E82D75}"/>
              </a:ext>
            </a:extLst>
          </p:cNvPr>
          <p:cNvGrpSpPr/>
          <p:nvPr/>
        </p:nvGrpSpPr>
        <p:grpSpPr>
          <a:xfrm>
            <a:off x="11676593" y="1091687"/>
            <a:ext cx="300314" cy="4897275"/>
            <a:chOff x="11694785" y="1722741"/>
            <a:chExt cx="300314" cy="42861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1DD769-EC1D-466F-AAE4-E3A5F6054255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7DCCFAB-3D9F-4A87-BD6C-81064680790A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aret Up with solid fill">
              <a:extLst>
                <a:ext uri="{FF2B5EF4-FFF2-40B4-BE49-F238E27FC236}">
                  <a16:creationId xmlns:a16="http://schemas.microsoft.com/office/drawing/2014/main" id="{E74F7C13-4DC5-4AFE-8CC8-3BF5E4ED9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92" name="Graphic 91" descr="Caret Up with solid fill">
              <a:extLst>
                <a:ext uri="{FF2B5EF4-FFF2-40B4-BE49-F238E27FC236}">
                  <a16:creationId xmlns:a16="http://schemas.microsoft.com/office/drawing/2014/main" id="{5717C898-F0D2-4A46-8AFB-E929376D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1BBF3FD-5C86-4B15-8CC4-E7EA2B738C3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59E188-CE21-43C2-9FAA-4A1C891B9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pic>
        <p:nvPicPr>
          <p:cNvPr id="130" name="Graphic 129" descr="Marker with solid fill">
            <a:extLst>
              <a:ext uri="{FF2B5EF4-FFF2-40B4-BE49-F238E27FC236}">
                <a16:creationId xmlns:a16="http://schemas.microsoft.com/office/drawing/2014/main" id="{6F7578E1-E2B0-4861-9482-557D269AED0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531384" y="2157089"/>
            <a:ext cx="568737" cy="568737"/>
          </a:xfrm>
          <a:prstGeom prst="rect">
            <a:avLst/>
          </a:prstGeom>
        </p:spPr>
      </p:pic>
      <p:pic>
        <p:nvPicPr>
          <p:cNvPr id="131" name="Graphic 130" descr="Marker with solid fill">
            <a:extLst>
              <a:ext uri="{FF2B5EF4-FFF2-40B4-BE49-F238E27FC236}">
                <a16:creationId xmlns:a16="http://schemas.microsoft.com/office/drawing/2014/main" id="{9E7E815A-6501-4A01-9D6F-ABFC6137202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655533" y="2157089"/>
            <a:ext cx="568737" cy="568737"/>
          </a:xfrm>
          <a:prstGeom prst="rect">
            <a:avLst/>
          </a:prstGeom>
        </p:spPr>
      </p:pic>
      <p:pic>
        <p:nvPicPr>
          <p:cNvPr id="132" name="Graphic 131" descr="Marker with solid fill">
            <a:extLst>
              <a:ext uri="{FF2B5EF4-FFF2-40B4-BE49-F238E27FC236}">
                <a16:creationId xmlns:a16="http://schemas.microsoft.com/office/drawing/2014/main" id="{73130D28-0E45-4B09-9BB8-93751237A7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897933" y="3394209"/>
            <a:ext cx="568737" cy="568737"/>
          </a:xfrm>
          <a:prstGeom prst="rect">
            <a:avLst/>
          </a:prstGeom>
        </p:spPr>
      </p:pic>
      <p:pic>
        <p:nvPicPr>
          <p:cNvPr id="133" name="Graphic 132" descr="Marker with solid fill">
            <a:extLst>
              <a:ext uri="{FF2B5EF4-FFF2-40B4-BE49-F238E27FC236}">
                <a16:creationId xmlns:a16="http://schemas.microsoft.com/office/drawing/2014/main" id="{05A92BED-CB41-4247-BD1D-52C279C6AE1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838639" y="3322296"/>
            <a:ext cx="568737" cy="568737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E63129F-F629-4272-A5CB-8BFE25059530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35" name="Graphic 134" descr="Flag with solid fill">
              <a:extLst>
                <a:ext uri="{FF2B5EF4-FFF2-40B4-BE49-F238E27FC236}">
                  <a16:creationId xmlns:a16="http://schemas.microsoft.com/office/drawing/2014/main" id="{A2F8A282-0727-4C8A-A3D9-DB0BBA6D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9895516-3F14-458F-917B-73C58E51DA15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37" name="Graphic 136" descr="Flag with solid fill">
            <a:extLst>
              <a:ext uri="{FF2B5EF4-FFF2-40B4-BE49-F238E27FC236}">
                <a16:creationId xmlns:a16="http://schemas.microsoft.com/office/drawing/2014/main" id="{9AEF1693-F3FD-4558-895D-E9D5A425206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38" name="Graphic 87" descr="Badge 3 outline">
            <a:extLst>
              <a:ext uri="{FF2B5EF4-FFF2-40B4-BE49-F238E27FC236}">
                <a16:creationId xmlns:a16="http://schemas.microsoft.com/office/drawing/2014/main" id="{7C4C7DB4-7A33-48BE-837D-BD0A7DB7AFD6}"/>
              </a:ext>
            </a:extLst>
          </p:cNvPr>
          <p:cNvGrpSpPr/>
          <p:nvPr/>
        </p:nvGrpSpPr>
        <p:grpSpPr>
          <a:xfrm>
            <a:off x="8779502" y="4401408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EF17F7A-05A8-4B3A-921A-5FF45D9C6DEB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2925-E345-4B79-B24E-68269189F635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10EE61-CCDD-40F5-A0CB-ECD2BD7394A0}"/>
              </a:ext>
            </a:extLst>
          </p:cNvPr>
          <p:cNvSpPr/>
          <p:nvPr/>
        </p:nvSpPr>
        <p:spPr>
          <a:xfrm>
            <a:off x="2217300" y="2598987"/>
            <a:ext cx="1576934" cy="1281532"/>
          </a:xfrm>
          <a:custGeom>
            <a:avLst/>
            <a:gdLst>
              <a:gd name="connsiteX0" fmla="*/ 1583859 w 1583859"/>
              <a:gd name="connsiteY0" fmla="*/ 112761 h 1348956"/>
              <a:gd name="connsiteX1" fmla="*/ 820379 w 1583859"/>
              <a:gd name="connsiteY1" fmla="*/ 112761 h 1348956"/>
              <a:gd name="connsiteX2" fmla="*/ 944667 w 1583859"/>
              <a:gd name="connsiteY2" fmla="*/ 1284614 h 1348956"/>
              <a:gd name="connsiteX3" fmla="*/ 101288 w 1583859"/>
              <a:gd name="connsiteY3" fmla="*/ 1204715 h 1348956"/>
              <a:gd name="connsiteX4" fmla="*/ 3634 w 1583859"/>
              <a:gd name="connsiteY4" fmla="*/ 1195837 h 1348956"/>
              <a:gd name="connsiteX5" fmla="*/ 30267 w 1583859"/>
              <a:gd name="connsiteY5" fmla="*/ 1195837 h 1348956"/>
              <a:gd name="connsiteX0" fmla="*/ 1583859 w 1747922"/>
              <a:gd name="connsiteY0" fmla="*/ 124006 h 1361463"/>
              <a:gd name="connsiteX1" fmla="*/ 1734779 w 1747922"/>
              <a:gd name="connsiteY1" fmla="*/ 106250 h 1361463"/>
              <a:gd name="connsiteX2" fmla="*/ 944667 w 1747922"/>
              <a:gd name="connsiteY2" fmla="*/ 1295859 h 1361463"/>
              <a:gd name="connsiteX3" fmla="*/ 101288 w 1747922"/>
              <a:gd name="connsiteY3" fmla="*/ 1215960 h 1361463"/>
              <a:gd name="connsiteX4" fmla="*/ 3634 w 1747922"/>
              <a:gd name="connsiteY4" fmla="*/ 1207082 h 1361463"/>
              <a:gd name="connsiteX5" fmla="*/ 30267 w 1747922"/>
              <a:gd name="connsiteY5" fmla="*/ 1207082 h 1361463"/>
              <a:gd name="connsiteX0" fmla="*/ 740480 w 1736283"/>
              <a:gd name="connsiteY0" fmla="*/ 207525 h 1320695"/>
              <a:gd name="connsiteX1" fmla="*/ 1734779 w 1736283"/>
              <a:gd name="connsiteY1" fmla="*/ 65482 h 1320695"/>
              <a:gd name="connsiteX2" fmla="*/ 944667 w 1736283"/>
              <a:gd name="connsiteY2" fmla="*/ 1255091 h 1320695"/>
              <a:gd name="connsiteX3" fmla="*/ 101288 w 1736283"/>
              <a:gd name="connsiteY3" fmla="*/ 1175192 h 1320695"/>
              <a:gd name="connsiteX4" fmla="*/ 3634 w 1736283"/>
              <a:gd name="connsiteY4" fmla="*/ 1166314 h 1320695"/>
              <a:gd name="connsiteX5" fmla="*/ 30267 w 1736283"/>
              <a:gd name="connsiteY5" fmla="*/ 1166314 h 1320695"/>
              <a:gd name="connsiteX0" fmla="*/ 740480 w 1736283"/>
              <a:gd name="connsiteY0" fmla="*/ 193606 h 1306776"/>
              <a:gd name="connsiteX1" fmla="*/ 1734779 w 1736283"/>
              <a:gd name="connsiteY1" fmla="*/ 51563 h 1306776"/>
              <a:gd name="connsiteX2" fmla="*/ 944667 w 1736283"/>
              <a:gd name="connsiteY2" fmla="*/ 1241172 h 1306776"/>
              <a:gd name="connsiteX3" fmla="*/ 101288 w 1736283"/>
              <a:gd name="connsiteY3" fmla="*/ 1161273 h 1306776"/>
              <a:gd name="connsiteX4" fmla="*/ 3634 w 1736283"/>
              <a:gd name="connsiteY4" fmla="*/ 1152395 h 1306776"/>
              <a:gd name="connsiteX5" fmla="*/ 30267 w 1736283"/>
              <a:gd name="connsiteY5" fmla="*/ 1152395 h 1306776"/>
              <a:gd name="connsiteX0" fmla="*/ 740480 w 1576934"/>
              <a:gd name="connsiteY0" fmla="*/ 170254 h 1281532"/>
              <a:gd name="connsiteX1" fmla="*/ 1574981 w 1576934"/>
              <a:gd name="connsiteY1" fmla="*/ 54844 h 1281532"/>
              <a:gd name="connsiteX2" fmla="*/ 944667 w 1576934"/>
              <a:gd name="connsiteY2" fmla="*/ 1217820 h 1281532"/>
              <a:gd name="connsiteX3" fmla="*/ 101288 w 1576934"/>
              <a:gd name="connsiteY3" fmla="*/ 1137921 h 1281532"/>
              <a:gd name="connsiteX4" fmla="*/ 3634 w 1576934"/>
              <a:gd name="connsiteY4" fmla="*/ 1129043 h 1281532"/>
              <a:gd name="connsiteX5" fmla="*/ 30267 w 1576934"/>
              <a:gd name="connsiteY5" fmla="*/ 1129043 h 128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6934" h="1281532">
                <a:moveTo>
                  <a:pt x="740480" y="170254"/>
                </a:moveTo>
                <a:cubicBezTo>
                  <a:pt x="722724" y="179131"/>
                  <a:pt x="1540950" y="-119750"/>
                  <a:pt x="1574981" y="54844"/>
                </a:cubicBezTo>
                <a:cubicBezTo>
                  <a:pt x="1609012" y="229438"/>
                  <a:pt x="1190283" y="1037307"/>
                  <a:pt x="944667" y="1217820"/>
                </a:cubicBezTo>
                <a:cubicBezTo>
                  <a:pt x="699051" y="1398333"/>
                  <a:pt x="101288" y="1137921"/>
                  <a:pt x="101288" y="1137921"/>
                </a:cubicBezTo>
                <a:lnTo>
                  <a:pt x="3634" y="1129043"/>
                </a:lnTo>
                <a:cubicBezTo>
                  <a:pt x="-8203" y="1127563"/>
                  <a:pt x="11032" y="1128303"/>
                  <a:pt x="30267" y="1129043"/>
                </a:cubicBezTo>
              </a:path>
            </a:pathLst>
          </a:custGeom>
          <a:noFill/>
          <a:ln w="57150">
            <a:solidFill>
              <a:srgbClr val="6F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 descr="A picture containing text, ceiling, indoor, shelf&#10;&#10;Description automatically generated">
            <a:extLst>
              <a:ext uri="{FF2B5EF4-FFF2-40B4-BE49-F238E27FC236}">
                <a16:creationId xmlns:a16="http://schemas.microsoft.com/office/drawing/2014/main" id="{ED77AFDA-D05E-4F24-9343-52CFE3695DC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9129808" y="4648318"/>
            <a:ext cx="2037633" cy="78108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827331C-2B1E-4213-BB61-6CFEA0BA12EB}"/>
              </a:ext>
            </a:extLst>
          </p:cNvPr>
          <p:cNvSpPr txBox="1"/>
          <p:nvPr/>
        </p:nvSpPr>
        <p:spPr>
          <a:xfrm>
            <a:off x="9095805" y="433827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Coffee Shop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699708" y="4309684"/>
            <a:ext cx="3037924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aphic 75" descr="Badge 1 outline">
            <a:extLst>
              <a:ext uri="{FF2B5EF4-FFF2-40B4-BE49-F238E27FC236}">
                <a16:creationId xmlns:a16="http://schemas.microsoft.com/office/drawing/2014/main" id="{C9611DEE-BD8F-4105-B426-A0556750933F}"/>
              </a:ext>
            </a:extLst>
          </p:cNvPr>
          <p:cNvGrpSpPr/>
          <p:nvPr/>
        </p:nvGrpSpPr>
        <p:grpSpPr>
          <a:xfrm>
            <a:off x="8768094" y="1271268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ABCB30A-974F-4EAA-8ADC-75F1BD19036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6A3CE-4F5D-48CB-8CA4-0353EC47DD3A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7F39BEF-BD3F-4979-B546-237D24CCA5C9}"/>
              </a:ext>
            </a:extLst>
          </p:cNvPr>
          <p:cNvGrpSpPr/>
          <p:nvPr/>
        </p:nvGrpSpPr>
        <p:grpSpPr>
          <a:xfrm rot="10800000">
            <a:off x="11165301" y="2892435"/>
            <a:ext cx="225020" cy="248092"/>
            <a:chOff x="5929066" y="2881509"/>
            <a:chExt cx="272580" cy="27258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F4832BB-F6F8-4971-B329-0DE6526F047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9" name="Graphic 118" descr="Caret Down with solid fill">
              <a:extLst>
                <a:ext uri="{FF2B5EF4-FFF2-40B4-BE49-F238E27FC236}">
                  <a16:creationId xmlns:a16="http://schemas.microsoft.com/office/drawing/2014/main" id="{51E805C1-1CD4-4D95-B6E5-73AA08DD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6D6F268-B857-4DC5-A761-741C09F78A2E}"/>
              </a:ext>
            </a:extLst>
          </p:cNvPr>
          <p:cNvSpPr txBox="1"/>
          <p:nvPr/>
        </p:nvSpPr>
        <p:spPr>
          <a:xfrm>
            <a:off x="9039536" y="2828555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pic>
        <p:nvPicPr>
          <p:cNvPr id="125" name="Picture 124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E6B4177C-0776-4554-9560-EEE1835543D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638" y="3196664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06999-AEF0-4853-851D-0E4307D0D654}"/>
              </a:ext>
            </a:extLst>
          </p:cNvPr>
          <p:cNvSpPr txBox="1"/>
          <p:nvPr/>
        </p:nvSpPr>
        <p:spPr>
          <a:xfrm>
            <a:off x="9048057" y="389399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min</a:t>
            </a:r>
          </a:p>
        </p:txBody>
      </p:sp>
      <p:sp>
        <p:nvSpPr>
          <p:cNvPr id="127" name="Flowchart: Alternate Process 126">
            <a:extLst>
              <a:ext uri="{FF2B5EF4-FFF2-40B4-BE49-F238E27FC236}">
                <a16:creationId xmlns:a16="http://schemas.microsoft.com/office/drawing/2014/main" id="{DB0D5AC0-4521-4F63-87EF-1210083A28FD}"/>
              </a:ext>
            </a:extLst>
          </p:cNvPr>
          <p:cNvSpPr/>
          <p:nvPr/>
        </p:nvSpPr>
        <p:spPr>
          <a:xfrm>
            <a:off x="10505760" y="2910165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0" name="Graphic 149" descr="Badge Cross with solid fill">
            <a:extLst>
              <a:ext uri="{FF2B5EF4-FFF2-40B4-BE49-F238E27FC236}">
                <a16:creationId xmlns:a16="http://schemas.microsoft.com/office/drawing/2014/main" id="{E386575B-4B44-4689-A34A-9C3529799FF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25344" y="2885277"/>
            <a:ext cx="269389" cy="269389"/>
          </a:xfrm>
          <a:prstGeom prst="rect">
            <a:avLst/>
          </a:prstGeom>
        </p:spPr>
      </p:pic>
      <p:pic>
        <p:nvPicPr>
          <p:cNvPr id="151" name="Graphic 150" descr="Hamburger Menu Icon with solid fill">
            <a:extLst>
              <a:ext uri="{FF2B5EF4-FFF2-40B4-BE49-F238E27FC236}">
                <a16:creationId xmlns:a16="http://schemas.microsoft.com/office/drawing/2014/main" id="{495E0F6B-1EF2-4D63-87F8-600EBEBF4F6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71747" y="3463661"/>
            <a:ext cx="239396" cy="252286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0892D533-AA60-48E1-AFEF-C583D61CF92B}"/>
              </a:ext>
            </a:extLst>
          </p:cNvPr>
          <p:cNvSpPr txBox="1"/>
          <p:nvPr/>
        </p:nvSpPr>
        <p:spPr>
          <a:xfrm>
            <a:off x="8998653" y="5431576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$12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min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4BABB0C-07A2-4DFD-B96D-48B47C1A8613}"/>
              </a:ext>
            </a:extLst>
          </p:cNvPr>
          <p:cNvGrpSpPr/>
          <p:nvPr/>
        </p:nvGrpSpPr>
        <p:grpSpPr>
          <a:xfrm rot="10800000">
            <a:off x="11163168" y="4322425"/>
            <a:ext cx="225020" cy="248092"/>
            <a:chOff x="5929066" y="2881509"/>
            <a:chExt cx="272580" cy="27258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E6FFE48-7D73-4045-980C-B4C181E3A7A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Down with solid fill">
              <a:extLst>
                <a:ext uri="{FF2B5EF4-FFF2-40B4-BE49-F238E27FC236}">
                  <a16:creationId xmlns:a16="http://schemas.microsoft.com/office/drawing/2014/main" id="{1DE6BA81-90A4-4C4F-A523-A32FBB44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58" name="Flowchart: Alternate Process 157">
            <a:extLst>
              <a:ext uri="{FF2B5EF4-FFF2-40B4-BE49-F238E27FC236}">
                <a16:creationId xmlns:a16="http://schemas.microsoft.com/office/drawing/2014/main" id="{60E628D0-8095-495F-97DF-B3A5AF8863A3}"/>
              </a:ext>
            </a:extLst>
          </p:cNvPr>
          <p:cNvSpPr/>
          <p:nvPr/>
        </p:nvSpPr>
        <p:spPr>
          <a:xfrm>
            <a:off x="10316014" y="4380204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60" name="Graphic 159" descr="Badge Cross with solid fill">
            <a:extLst>
              <a:ext uri="{FF2B5EF4-FFF2-40B4-BE49-F238E27FC236}">
                <a16:creationId xmlns:a16="http://schemas.microsoft.com/office/drawing/2014/main" id="{9C817EFC-418B-4C6A-A2E7-E8681423CEF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20666" y="4313153"/>
            <a:ext cx="269389" cy="269389"/>
          </a:xfrm>
          <a:prstGeom prst="rect">
            <a:avLst/>
          </a:prstGeom>
        </p:spPr>
      </p:pic>
      <p:pic>
        <p:nvPicPr>
          <p:cNvPr id="162" name="Graphic 161" descr="Hamburger Menu Icon with solid fill">
            <a:extLst>
              <a:ext uri="{FF2B5EF4-FFF2-40B4-BE49-F238E27FC236}">
                <a16:creationId xmlns:a16="http://schemas.microsoft.com/office/drawing/2014/main" id="{6F8E4A23-19AE-4A55-ADB1-FA8057E96DA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63069" y="4964261"/>
            <a:ext cx="239396" cy="25228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687384" y="2814812"/>
            <a:ext cx="3056848" cy="13743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F8E37837-9422-401B-BF80-7FEAFE060616}"/>
              </a:ext>
            </a:extLst>
          </p:cNvPr>
          <p:cNvSpPr txBox="1"/>
          <p:nvPr/>
        </p:nvSpPr>
        <p:spPr>
          <a:xfrm>
            <a:off x="9053085" y="1229998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012E04-9FCB-475E-A8C7-646F0278AD69}"/>
              </a:ext>
            </a:extLst>
          </p:cNvPr>
          <p:cNvGrpSpPr/>
          <p:nvPr/>
        </p:nvGrpSpPr>
        <p:grpSpPr>
          <a:xfrm rot="10800000">
            <a:off x="11166172" y="1250941"/>
            <a:ext cx="225020" cy="248092"/>
            <a:chOff x="5929066" y="2881509"/>
            <a:chExt cx="272580" cy="27258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C812F7-ACFB-4EE6-AB92-F7C50BAA631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4" name="Graphic 123" descr="Caret Down with solid fill">
              <a:extLst>
                <a:ext uri="{FF2B5EF4-FFF2-40B4-BE49-F238E27FC236}">
                  <a16:creationId xmlns:a16="http://schemas.microsoft.com/office/drawing/2014/main" id="{177674A1-913D-4C18-A640-5658045E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BE99AB8-D759-4518-864B-5351178A9E6B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l="7390" t="164" r="9353" b="3414"/>
          <a:stretch/>
        </p:blipFill>
        <p:spPr>
          <a:xfrm>
            <a:off x="9124314" y="1582991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8" name="Flowchart: Alternate Process 127">
            <a:extLst>
              <a:ext uri="{FF2B5EF4-FFF2-40B4-BE49-F238E27FC236}">
                <a16:creationId xmlns:a16="http://schemas.microsoft.com/office/drawing/2014/main" id="{77FA4DFA-A5E1-485C-8447-15E3597A6536}"/>
              </a:ext>
            </a:extLst>
          </p:cNvPr>
          <p:cNvSpPr/>
          <p:nvPr/>
        </p:nvSpPr>
        <p:spPr>
          <a:xfrm>
            <a:off x="10495382" y="1305928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8D51594-B7D4-4D68-A8AF-7818231BDC5D}"/>
              </a:ext>
            </a:extLst>
          </p:cNvPr>
          <p:cNvSpPr txBox="1"/>
          <p:nvPr/>
        </p:nvSpPr>
        <p:spPr>
          <a:xfrm>
            <a:off x="9027212" y="238392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min</a:t>
            </a:r>
          </a:p>
        </p:txBody>
      </p:sp>
      <p:pic>
        <p:nvPicPr>
          <p:cNvPr id="153" name="Graphic 152" descr="Badge Cross with solid fill">
            <a:extLst>
              <a:ext uri="{FF2B5EF4-FFF2-40B4-BE49-F238E27FC236}">
                <a16:creationId xmlns:a16="http://schemas.microsoft.com/office/drawing/2014/main" id="{209D8EAE-BD6D-49A3-A3FB-C5D5EF26402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432548" y="1250547"/>
            <a:ext cx="269389" cy="269389"/>
          </a:xfrm>
          <a:prstGeom prst="rect">
            <a:avLst/>
          </a:prstGeom>
        </p:spPr>
      </p:pic>
      <p:pic>
        <p:nvPicPr>
          <p:cNvPr id="161" name="Graphic 160" descr="Hamburger Menu Icon with solid fill">
            <a:extLst>
              <a:ext uri="{FF2B5EF4-FFF2-40B4-BE49-F238E27FC236}">
                <a16:creationId xmlns:a16="http://schemas.microsoft.com/office/drawing/2014/main" id="{98B00A29-D104-4C0B-ADA7-920E139152B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43013" y="1998256"/>
            <a:ext cx="239396" cy="252286"/>
          </a:xfrm>
          <a:prstGeom prst="rect">
            <a:avLst/>
          </a:prstGeom>
        </p:spPr>
      </p:pic>
      <p:grpSp>
        <p:nvGrpSpPr>
          <p:cNvPr id="144" name="Graphic 86" descr="Badge outline">
            <a:extLst>
              <a:ext uri="{FF2B5EF4-FFF2-40B4-BE49-F238E27FC236}">
                <a16:creationId xmlns:a16="http://schemas.microsoft.com/office/drawing/2014/main" id="{6962E553-EFDD-4FC4-963E-61315BBEB4ED}"/>
              </a:ext>
            </a:extLst>
          </p:cNvPr>
          <p:cNvGrpSpPr/>
          <p:nvPr/>
        </p:nvGrpSpPr>
        <p:grpSpPr>
          <a:xfrm>
            <a:off x="8758590" y="2882498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8598AE6-E212-43C7-ACC8-4C7C3A973013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91FC6DD-589E-4C08-BD89-48E6B2CFA59A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7" name="Flowchart: Terminator 146">
            <a:extLst>
              <a:ext uri="{FF2B5EF4-FFF2-40B4-BE49-F238E27FC236}">
                <a16:creationId xmlns:a16="http://schemas.microsoft.com/office/drawing/2014/main" id="{D62CEEBC-7E81-4177-94B0-E13F1851D06B}"/>
              </a:ext>
            </a:extLst>
          </p:cNvPr>
          <p:cNvSpPr/>
          <p:nvPr/>
        </p:nvSpPr>
        <p:spPr>
          <a:xfrm>
            <a:off x="9136638" y="0"/>
            <a:ext cx="2757796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View the Schedule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2EB4F0ED-E601-491B-BE9B-308DBF9DDF19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DF2FBD8F-DFB7-4543-97DB-E8151AD49B93}"/>
              </a:ext>
            </a:extLst>
          </p:cNvPr>
          <p:cNvSpPr/>
          <p:nvPr/>
        </p:nvSpPr>
        <p:spPr>
          <a:xfrm>
            <a:off x="2257676" y="1471801"/>
            <a:ext cx="105394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Dad &amp; Mom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B5EFBCA-16D7-43FD-A1E4-D9ADAAA5A20D}"/>
              </a:ext>
            </a:extLst>
          </p:cNvPr>
          <p:cNvCxnSpPr/>
          <p:nvPr/>
        </p:nvCxnSpPr>
        <p:spPr>
          <a:xfrm>
            <a:off x="8698183" y="5939532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CB1973D-E31E-4704-A618-19F30A8574FA}"/>
              </a:ext>
            </a:extLst>
          </p:cNvPr>
          <p:cNvGrpSpPr/>
          <p:nvPr/>
        </p:nvGrpSpPr>
        <p:grpSpPr>
          <a:xfrm>
            <a:off x="11566621" y="5996889"/>
            <a:ext cx="272580" cy="272580"/>
            <a:chOff x="5929066" y="2881509"/>
            <a:chExt cx="272580" cy="272580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5665F771-C94F-491D-BB20-18C23C99A02E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2" name="Graphic 171" descr="Caret Down with solid fill">
              <a:extLst>
                <a:ext uri="{FF2B5EF4-FFF2-40B4-BE49-F238E27FC236}">
                  <a16:creationId xmlns:a16="http://schemas.microsoft.com/office/drawing/2014/main" id="{A2275C01-E4DA-42FD-AC78-CE575AE9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73" name="Google Shape;8701;p65">
            <a:extLst>
              <a:ext uri="{FF2B5EF4-FFF2-40B4-BE49-F238E27FC236}">
                <a16:creationId xmlns:a16="http://schemas.microsoft.com/office/drawing/2014/main" id="{C0A40F83-7BF6-4FB5-B83C-9D61206A5729}"/>
              </a:ext>
            </a:extLst>
          </p:cNvPr>
          <p:cNvGrpSpPr/>
          <p:nvPr/>
        </p:nvGrpSpPr>
        <p:grpSpPr>
          <a:xfrm>
            <a:off x="8743788" y="5991573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4" name="Google Shape;8702;p65">
              <a:extLst>
                <a:ext uri="{FF2B5EF4-FFF2-40B4-BE49-F238E27FC236}">
                  <a16:creationId xmlns:a16="http://schemas.microsoft.com/office/drawing/2014/main" id="{C67F5F58-1E1B-478B-AD33-1D1CB5BA8D0A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703;p65">
              <a:extLst>
                <a:ext uri="{FF2B5EF4-FFF2-40B4-BE49-F238E27FC236}">
                  <a16:creationId xmlns:a16="http://schemas.microsoft.com/office/drawing/2014/main" id="{83CBE1A0-440E-452A-8B2D-41F714EDAAD4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704;p65">
              <a:extLst>
                <a:ext uri="{FF2B5EF4-FFF2-40B4-BE49-F238E27FC236}">
                  <a16:creationId xmlns:a16="http://schemas.microsoft.com/office/drawing/2014/main" id="{52F1A0D8-C576-43B3-ACDE-4095B4D07E71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705;p65">
              <a:extLst>
                <a:ext uri="{FF2B5EF4-FFF2-40B4-BE49-F238E27FC236}">
                  <a16:creationId xmlns:a16="http://schemas.microsoft.com/office/drawing/2014/main" id="{5282BDC0-11FB-41AF-B0EA-7DB6CC1298F8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706;p65">
              <a:extLst>
                <a:ext uri="{FF2B5EF4-FFF2-40B4-BE49-F238E27FC236}">
                  <a16:creationId xmlns:a16="http://schemas.microsoft.com/office/drawing/2014/main" id="{C88F808C-D141-41DE-B300-227152F297F7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94F5622-2024-480A-A642-3DD486870A3F}"/>
              </a:ext>
            </a:extLst>
          </p:cNvPr>
          <p:cNvSpPr txBox="1"/>
          <p:nvPr/>
        </p:nvSpPr>
        <p:spPr>
          <a:xfrm>
            <a:off x="8993618" y="5960901"/>
            <a:ext cx="139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Dad &amp; Mom</a:t>
            </a:r>
          </a:p>
        </p:txBody>
      </p:sp>
      <p:pic>
        <p:nvPicPr>
          <p:cNvPr id="180" name="Graphic 179" descr="Miscellaneous with solid fill">
            <a:extLst>
              <a:ext uri="{FF2B5EF4-FFF2-40B4-BE49-F238E27FC236}">
                <a16:creationId xmlns:a16="http://schemas.microsoft.com/office/drawing/2014/main" id="{BF71731F-1809-46A9-9BAF-538ABDA56D7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282116" y="6002883"/>
            <a:ext cx="226580" cy="226580"/>
          </a:xfrm>
          <a:prstGeom prst="rect">
            <a:avLst/>
          </a:prstGeom>
        </p:spPr>
      </p:pic>
      <p:pic>
        <p:nvPicPr>
          <p:cNvPr id="141" name="Picture 140" descr="Icon&#10;&#10;Description automatically generated">
            <a:extLst>
              <a:ext uri="{FF2B5EF4-FFF2-40B4-BE49-F238E27FC236}">
                <a16:creationId xmlns:a16="http://schemas.microsoft.com/office/drawing/2014/main" id="{AD5CB2AD-53A8-4835-BD0E-657FBB919690}"/>
              </a:ext>
            </a:extLst>
          </p:cNvPr>
          <p:cNvPicPr>
            <a:picLocks noChangeAspect="1"/>
          </p:cNvPicPr>
          <p:nvPr/>
        </p:nvPicPr>
        <p:blipFill>
          <a:blip r:embed="rId41">
            <a:alphaModFix/>
            <a:duotone>
              <a:prstClr val="black"/>
              <a:schemeClr val="accent6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904" y="1389911"/>
            <a:ext cx="1463117" cy="1154274"/>
          </a:xfrm>
          <a:prstGeom prst="rect">
            <a:avLst/>
          </a:prstGeom>
        </p:spPr>
      </p:pic>
      <p:pic>
        <p:nvPicPr>
          <p:cNvPr id="143" name="Picture 142" descr="Icon&#10;&#10;Description automatically generated">
            <a:extLst>
              <a:ext uri="{FF2B5EF4-FFF2-40B4-BE49-F238E27FC236}">
                <a16:creationId xmlns:a16="http://schemas.microsoft.com/office/drawing/2014/main" id="{5B7C24A1-6879-4E73-88C1-D6372DA41530}"/>
              </a:ext>
            </a:extLst>
          </p:cNvPr>
          <p:cNvPicPr>
            <a:picLocks noChangeAspect="1"/>
          </p:cNvPicPr>
          <p:nvPr/>
        </p:nvPicPr>
        <p:blipFill>
          <a:blip r:embed="rId41">
            <a:alphaModFix/>
            <a:duotone>
              <a:prstClr val="black"/>
              <a:schemeClr val="accent6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976" y="3041171"/>
            <a:ext cx="1463117" cy="1154274"/>
          </a:xfrm>
          <a:prstGeom prst="rect">
            <a:avLst/>
          </a:prstGeom>
          <a:noFill/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6B26D4D5-ECD2-4060-B56F-7B785FDAE766}"/>
              </a:ext>
            </a:extLst>
          </p:cNvPr>
          <p:cNvSpPr/>
          <p:nvPr/>
        </p:nvSpPr>
        <p:spPr>
          <a:xfrm>
            <a:off x="0" y="827656"/>
            <a:ext cx="8566899" cy="6030344"/>
          </a:xfrm>
          <a:prstGeom prst="rect">
            <a:avLst/>
          </a:prstGeom>
          <a:solidFill>
            <a:schemeClr val="accent3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0A491-9EFB-48EF-BA70-AC3074A17CB2}"/>
              </a:ext>
            </a:extLst>
          </p:cNvPr>
          <p:cNvSpPr/>
          <p:nvPr/>
        </p:nvSpPr>
        <p:spPr>
          <a:xfrm>
            <a:off x="3118797" y="838554"/>
            <a:ext cx="5561987" cy="5740704"/>
          </a:xfrm>
          <a:prstGeom prst="rect">
            <a:avLst/>
          </a:prstGeom>
          <a:solidFill>
            <a:srgbClr val="FFF7E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A6D4CE-7183-47D5-9D71-CCD5E08BCC4F}"/>
              </a:ext>
            </a:extLst>
          </p:cNvPr>
          <p:cNvCxnSpPr>
            <a:cxnSpLocks/>
          </p:cNvCxnSpPr>
          <p:nvPr/>
        </p:nvCxnSpPr>
        <p:spPr>
          <a:xfrm>
            <a:off x="3254962" y="834590"/>
            <a:ext cx="0" cy="57446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EB1A91B-B51F-4E26-B117-2CFEFF750308}"/>
              </a:ext>
            </a:extLst>
          </p:cNvPr>
          <p:cNvCxnSpPr>
            <a:cxnSpLocks/>
          </p:cNvCxnSpPr>
          <p:nvPr/>
        </p:nvCxnSpPr>
        <p:spPr>
          <a:xfrm>
            <a:off x="3259170" y="1169684"/>
            <a:ext cx="5428214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9" name="Graphic 158" descr="Caret Right with solid fill">
            <a:extLst>
              <a:ext uri="{FF2B5EF4-FFF2-40B4-BE49-F238E27FC236}">
                <a16:creationId xmlns:a16="http://schemas.microsoft.com/office/drawing/2014/main" id="{FAA00BA4-F516-43DB-9EDF-C8D114C3D12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036106" y="3212183"/>
            <a:ext cx="312087" cy="3290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7128720-D4FC-447E-A929-A0843B2B77B8}"/>
              </a:ext>
            </a:extLst>
          </p:cNvPr>
          <p:cNvSpPr txBox="1"/>
          <p:nvPr/>
        </p:nvSpPr>
        <p:spPr>
          <a:xfrm>
            <a:off x="5521433" y="837024"/>
            <a:ext cx="187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Schedule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3CC72A4-CB97-4AB5-BBD4-CC5FA6636FC9}"/>
              </a:ext>
            </a:extLst>
          </p:cNvPr>
          <p:cNvCxnSpPr>
            <a:cxnSpLocks/>
          </p:cNvCxnSpPr>
          <p:nvPr/>
        </p:nvCxnSpPr>
        <p:spPr>
          <a:xfrm flipV="1">
            <a:off x="3257599" y="2814812"/>
            <a:ext cx="5448174" cy="1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7F951D1-CB96-44EE-85BD-8CDD69904F8A}"/>
              </a:ext>
            </a:extLst>
          </p:cNvPr>
          <p:cNvCxnSpPr>
            <a:cxnSpLocks/>
          </p:cNvCxnSpPr>
          <p:nvPr/>
        </p:nvCxnSpPr>
        <p:spPr>
          <a:xfrm>
            <a:off x="3257599" y="4297194"/>
            <a:ext cx="5445359" cy="7626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9F0B585-00EA-4B2F-B5B4-C1EC659B8AE7}"/>
              </a:ext>
            </a:extLst>
          </p:cNvPr>
          <p:cNvCxnSpPr>
            <a:cxnSpLocks/>
          </p:cNvCxnSpPr>
          <p:nvPr/>
        </p:nvCxnSpPr>
        <p:spPr>
          <a:xfrm flipV="1">
            <a:off x="3250613" y="5933343"/>
            <a:ext cx="5454410" cy="12198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3B3CA49-7C0E-4244-83AB-C63A1F418E2F}"/>
              </a:ext>
            </a:extLst>
          </p:cNvPr>
          <p:cNvCxnSpPr>
            <a:cxnSpLocks/>
          </p:cNvCxnSpPr>
          <p:nvPr/>
        </p:nvCxnSpPr>
        <p:spPr>
          <a:xfrm>
            <a:off x="5892911" y="1169012"/>
            <a:ext cx="20920" cy="47768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8164B3B-0229-402C-9B98-048271596BE8}"/>
              </a:ext>
            </a:extLst>
          </p:cNvPr>
          <p:cNvSpPr/>
          <p:nvPr/>
        </p:nvSpPr>
        <p:spPr>
          <a:xfrm>
            <a:off x="4043963" y="894426"/>
            <a:ext cx="752596" cy="231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9DC1CD-B32A-4353-946B-B41FDE75EF2A}"/>
              </a:ext>
            </a:extLst>
          </p:cNvPr>
          <p:cNvSpPr txBox="1"/>
          <p:nvPr/>
        </p:nvSpPr>
        <p:spPr>
          <a:xfrm>
            <a:off x="4070476" y="851071"/>
            <a:ext cx="752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Planned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BA2B7C23-15C7-4930-9C0D-5132D59D213A}"/>
              </a:ext>
            </a:extLst>
          </p:cNvPr>
          <p:cNvSpPr/>
          <p:nvPr/>
        </p:nvSpPr>
        <p:spPr>
          <a:xfrm>
            <a:off x="6955253" y="887126"/>
            <a:ext cx="752596" cy="231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Actual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06543A-E0B4-408F-9946-4449A6AE1158}"/>
              </a:ext>
            </a:extLst>
          </p:cNvPr>
          <p:cNvSpPr/>
          <p:nvPr/>
        </p:nvSpPr>
        <p:spPr>
          <a:xfrm>
            <a:off x="3475827" y="1713838"/>
            <a:ext cx="746444" cy="3703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11:00</a:t>
            </a: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9961C93D-1745-428D-90B0-178C835C61A1}"/>
              </a:ext>
            </a:extLst>
          </p:cNvPr>
          <p:cNvSpPr/>
          <p:nvPr/>
        </p:nvSpPr>
        <p:spPr>
          <a:xfrm>
            <a:off x="4854390" y="1694720"/>
            <a:ext cx="746444" cy="3703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11:30</a:t>
            </a: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50AEA840-8A84-4408-842F-3A850129270D}"/>
              </a:ext>
            </a:extLst>
          </p:cNvPr>
          <p:cNvSpPr/>
          <p:nvPr/>
        </p:nvSpPr>
        <p:spPr>
          <a:xfrm>
            <a:off x="3468740" y="3322819"/>
            <a:ext cx="746444" cy="3703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12:00</a:t>
            </a: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96A32ED6-8251-4411-94B9-BD1153D93CC4}"/>
              </a:ext>
            </a:extLst>
          </p:cNvPr>
          <p:cNvSpPr/>
          <p:nvPr/>
        </p:nvSpPr>
        <p:spPr>
          <a:xfrm>
            <a:off x="4847303" y="3323797"/>
            <a:ext cx="746444" cy="3703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12:30</a:t>
            </a: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D05A138B-9BB7-42B4-B0B0-4611DE8B094A}"/>
              </a:ext>
            </a:extLst>
          </p:cNvPr>
          <p:cNvSpPr/>
          <p:nvPr/>
        </p:nvSpPr>
        <p:spPr>
          <a:xfrm>
            <a:off x="3464659" y="4924029"/>
            <a:ext cx="746444" cy="3703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15:00</a:t>
            </a:r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981FA072-16D4-401C-992F-C838133988A9}"/>
              </a:ext>
            </a:extLst>
          </p:cNvPr>
          <p:cNvSpPr/>
          <p:nvPr/>
        </p:nvSpPr>
        <p:spPr>
          <a:xfrm>
            <a:off x="4843222" y="4925007"/>
            <a:ext cx="746444" cy="3703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16:00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DA0780A-3F41-4BC6-94A9-717B4E44E8AA}"/>
              </a:ext>
            </a:extLst>
          </p:cNvPr>
          <p:cNvSpPr/>
          <p:nvPr/>
        </p:nvSpPr>
        <p:spPr>
          <a:xfrm>
            <a:off x="6268123" y="1726373"/>
            <a:ext cx="840871" cy="35783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11:00</a:t>
            </a:r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2C2DACB2-C2FE-42BE-A20A-17ECDEB84471}"/>
              </a:ext>
            </a:extLst>
          </p:cNvPr>
          <p:cNvSpPr/>
          <p:nvPr/>
        </p:nvSpPr>
        <p:spPr>
          <a:xfrm>
            <a:off x="7566052" y="1717610"/>
            <a:ext cx="840871" cy="35783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11:30</a:t>
            </a:r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B9D66C7E-D820-440A-A8F8-DBD3AD78E1C0}"/>
              </a:ext>
            </a:extLst>
          </p:cNvPr>
          <p:cNvSpPr/>
          <p:nvPr/>
        </p:nvSpPr>
        <p:spPr>
          <a:xfrm>
            <a:off x="6293002" y="3343797"/>
            <a:ext cx="840871" cy="35783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13:00</a:t>
            </a:r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CE14E37F-7647-461F-8646-C549EB99B141}"/>
              </a:ext>
            </a:extLst>
          </p:cNvPr>
          <p:cNvSpPr/>
          <p:nvPr/>
        </p:nvSpPr>
        <p:spPr>
          <a:xfrm>
            <a:off x="7560787" y="3324986"/>
            <a:ext cx="840871" cy="35783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13:30</a:t>
            </a:r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E3D9C554-59C2-4EDA-95F1-0770612415E8}"/>
              </a:ext>
            </a:extLst>
          </p:cNvPr>
          <p:cNvSpPr/>
          <p:nvPr/>
        </p:nvSpPr>
        <p:spPr>
          <a:xfrm>
            <a:off x="6279965" y="4948106"/>
            <a:ext cx="840871" cy="35783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15:20</a:t>
            </a:r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1392085A-9EDE-41EC-B0DF-575B7BD24B0A}"/>
              </a:ext>
            </a:extLst>
          </p:cNvPr>
          <p:cNvSpPr/>
          <p:nvPr/>
        </p:nvSpPr>
        <p:spPr>
          <a:xfrm>
            <a:off x="7557798" y="4939343"/>
            <a:ext cx="840871" cy="35783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16:10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4977CC-390F-444C-B6AD-16F6F85074E0}"/>
              </a:ext>
            </a:extLst>
          </p:cNvPr>
          <p:cNvSpPr txBox="1"/>
          <p:nvPr/>
        </p:nvSpPr>
        <p:spPr>
          <a:xfrm>
            <a:off x="5145749" y="6124464"/>
            <a:ext cx="2075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Have a nice day ! :D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13E7816-3558-43C4-92D5-688C3CBD49DD}"/>
              </a:ext>
            </a:extLst>
          </p:cNvPr>
          <p:cNvCxnSpPr>
            <a:cxnSpLocks/>
          </p:cNvCxnSpPr>
          <p:nvPr/>
        </p:nvCxnSpPr>
        <p:spPr>
          <a:xfrm flipV="1">
            <a:off x="4318365" y="1898701"/>
            <a:ext cx="425685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6E479935-BEE7-48EB-A1A7-FF26709DDC87}"/>
              </a:ext>
            </a:extLst>
          </p:cNvPr>
          <p:cNvCxnSpPr>
            <a:cxnSpLocks/>
          </p:cNvCxnSpPr>
          <p:nvPr/>
        </p:nvCxnSpPr>
        <p:spPr>
          <a:xfrm flipV="1">
            <a:off x="4311186" y="3520280"/>
            <a:ext cx="425685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9D632688-E189-4B80-8068-65A428783046}"/>
              </a:ext>
            </a:extLst>
          </p:cNvPr>
          <p:cNvCxnSpPr>
            <a:cxnSpLocks/>
          </p:cNvCxnSpPr>
          <p:nvPr/>
        </p:nvCxnSpPr>
        <p:spPr>
          <a:xfrm flipV="1">
            <a:off x="4310838" y="5117183"/>
            <a:ext cx="425685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139F4B5-182E-4C98-AB1C-CF8AA6C3846B}"/>
              </a:ext>
            </a:extLst>
          </p:cNvPr>
          <p:cNvCxnSpPr>
            <a:cxnSpLocks/>
          </p:cNvCxnSpPr>
          <p:nvPr/>
        </p:nvCxnSpPr>
        <p:spPr>
          <a:xfrm flipV="1">
            <a:off x="7184799" y="3522716"/>
            <a:ext cx="316783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6A033FA-4F72-4764-AD3D-B1943C1D9414}"/>
              </a:ext>
            </a:extLst>
          </p:cNvPr>
          <p:cNvCxnSpPr>
            <a:cxnSpLocks/>
          </p:cNvCxnSpPr>
          <p:nvPr/>
        </p:nvCxnSpPr>
        <p:spPr>
          <a:xfrm flipV="1">
            <a:off x="7166952" y="1907490"/>
            <a:ext cx="316783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0F744887-2F78-4E97-B06B-D3DB11C4B9B8}"/>
              </a:ext>
            </a:extLst>
          </p:cNvPr>
          <p:cNvCxnSpPr>
            <a:cxnSpLocks/>
          </p:cNvCxnSpPr>
          <p:nvPr/>
        </p:nvCxnSpPr>
        <p:spPr>
          <a:xfrm flipV="1">
            <a:off x="7194661" y="5146374"/>
            <a:ext cx="316783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38BCB08-F005-4257-B29D-1BBC92584476}"/>
              </a:ext>
            </a:extLst>
          </p:cNvPr>
          <p:cNvSpPr txBox="1"/>
          <p:nvPr/>
        </p:nvSpPr>
        <p:spPr>
          <a:xfrm>
            <a:off x="6766892" y="5461175"/>
            <a:ext cx="2035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Delayed: </a:t>
            </a:r>
            <a:r>
              <a:rPr lang="en-GB" sz="2000" dirty="0">
                <a:solidFill>
                  <a:srgbClr val="C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  <a:r>
              <a:rPr lang="en-GB" dirty="0"/>
              <a:t> </a:t>
            </a: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5F852222-6B1B-4220-A9C3-43A81A0BED18}"/>
              </a:ext>
            </a:extLst>
          </p:cNvPr>
          <p:cNvSpPr txBox="1"/>
          <p:nvPr/>
        </p:nvSpPr>
        <p:spPr>
          <a:xfrm>
            <a:off x="6713825" y="3856368"/>
            <a:ext cx="203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Delayed: </a:t>
            </a:r>
            <a:r>
              <a:rPr lang="en-GB" dirty="0">
                <a:solidFill>
                  <a:srgbClr val="C00000"/>
                </a:solidFill>
              </a:rPr>
              <a:t>60</a:t>
            </a:r>
            <a:r>
              <a:rPr lang="en-GB" dirty="0"/>
              <a:t> </a:t>
            </a: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BBBE867-7934-435D-811A-E7F709BE6D1C}"/>
              </a:ext>
            </a:extLst>
          </p:cNvPr>
          <p:cNvSpPr txBox="1"/>
          <p:nvPr/>
        </p:nvSpPr>
        <p:spPr>
          <a:xfrm>
            <a:off x="6732470" y="2351099"/>
            <a:ext cx="2035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Delayed: </a:t>
            </a:r>
            <a:r>
              <a:rPr lang="en-GB" dirty="0">
                <a:solidFill>
                  <a:srgbClr val="C00000"/>
                </a:solidFill>
              </a:rPr>
              <a:t>0</a:t>
            </a:r>
            <a:r>
              <a:rPr lang="en-GB" dirty="0"/>
              <a:t> </a:t>
            </a:r>
            <a:r>
              <a:rPr lang="en-GB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</a:t>
            </a:r>
          </a:p>
        </p:txBody>
      </p:sp>
      <p:pic>
        <p:nvPicPr>
          <p:cNvPr id="167" name="Graphic 166" descr="Right pointing backhand index with solid fill">
            <a:extLst>
              <a:ext uri="{FF2B5EF4-FFF2-40B4-BE49-F238E27FC236}">
                <a16:creationId xmlns:a16="http://schemas.microsoft.com/office/drawing/2014/main" id="{B1C2B8AC-1FE2-413F-A54E-A66E120FABA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 rot="16200000">
            <a:off x="2882826" y="3486217"/>
            <a:ext cx="682887" cy="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10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F69E1ACA-8559-470F-9BEC-91A09932B2AF}"/>
              </a:ext>
            </a:extLst>
          </p:cNvPr>
          <p:cNvSpPr/>
          <p:nvPr/>
        </p:nvSpPr>
        <p:spPr>
          <a:xfrm>
            <a:off x="441870" y="344175"/>
            <a:ext cx="11483727" cy="6235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193397" y="12559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gency FB"/>
              <a:ea typeface="Microsoft YaHei"/>
              <a:cs typeface="+mn-ea"/>
              <a:sym typeface="+mn-lt"/>
            </a:endParaRP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0B32EDCF-71DF-46D7-8FC7-73223208BB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5" b="2846"/>
          <a:stretch/>
        </p:blipFill>
        <p:spPr>
          <a:xfrm>
            <a:off x="731611" y="1898996"/>
            <a:ext cx="4435698" cy="4586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137663C-14E1-4D2E-9C5B-BBAF2ACAA6AE}"/>
              </a:ext>
            </a:extLst>
          </p:cNvPr>
          <p:cNvGrpSpPr/>
          <p:nvPr/>
        </p:nvGrpSpPr>
        <p:grpSpPr>
          <a:xfrm>
            <a:off x="456813" y="309853"/>
            <a:ext cx="11463169" cy="564393"/>
            <a:chOff x="477370" y="317689"/>
            <a:chExt cx="11463169" cy="5643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48DAA40-B20D-4460-8BC3-8C132FCE2669}"/>
                </a:ext>
              </a:extLst>
            </p:cNvPr>
            <p:cNvSpPr/>
            <p:nvPr/>
          </p:nvSpPr>
          <p:spPr>
            <a:xfrm>
              <a:off x="477370" y="357145"/>
              <a:ext cx="11463169" cy="488950"/>
            </a:xfrm>
            <a:prstGeom prst="roundRect">
              <a:avLst/>
            </a:prstGeom>
            <a:noFill/>
            <a:ln w="12700">
              <a:solidFill>
                <a:schemeClr val="accent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442E52B5-F595-4A91-A47D-4C374B72E8C3}"/>
                </a:ext>
              </a:extLst>
            </p:cNvPr>
            <p:cNvSpPr/>
            <p:nvPr/>
          </p:nvSpPr>
          <p:spPr>
            <a:xfrm>
              <a:off x="2143565" y="365216"/>
              <a:ext cx="2221318" cy="479730"/>
            </a:xfrm>
            <a:prstGeom prst="chevron">
              <a:avLst/>
            </a:prstGeom>
            <a:solidFill>
              <a:srgbClr val="FFF7E0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Explore the Park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FC34D9F6-2473-4AB6-9686-8F4A3640DE12}"/>
                </a:ext>
              </a:extLst>
            </p:cNvPr>
            <p:cNvSpPr/>
            <p:nvPr/>
          </p:nvSpPr>
          <p:spPr>
            <a:xfrm>
              <a:off x="4120678" y="359579"/>
              <a:ext cx="2187754" cy="482847"/>
            </a:xfrm>
            <a:prstGeom prst="chevron">
              <a:avLst/>
            </a:prstGeom>
            <a:solidFill>
              <a:srgbClr val="FFF7E0"/>
            </a:solidFill>
            <a:ln w="12700" cap="rnd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Plan the Trips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7036078C-DFEA-4AD5-82D8-635A1BF83641}"/>
                </a:ext>
              </a:extLst>
            </p:cNvPr>
            <p:cNvSpPr/>
            <p:nvPr/>
          </p:nvSpPr>
          <p:spPr>
            <a:xfrm>
              <a:off x="6068880" y="366365"/>
              <a:ext cx="2187753" cy="479730"/>
            </a:xfrm>
            <a:prstGeom prst="chevron">
              <a:avLst/>
            </a:prstGeom>
            <a:solidFill>
              <a:srgbClr val="FBD632"/>
            </a:solidFill>
            <a:ln w="12700" cap="flat" cmpd="sng" algn="ctr">
              <a:solidFill>
                <a:schemeClr val="accent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>
                  <a:solidFill>
                    <a:schemeClr val="tx1"/>
                  </a:solidFill>
                </a:rPr>
                <a:t> </a:t>
              </a:r>
              <a:r>
                <a:rPr lang="en-GB" sz="1400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View the Trips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53F8B2-7F18-4F33-B7EC-058EBB1B8722}"/>
                </a:ext>
              </a:extLst>
            </p:cNvPr>
            <p:cNvSpPr txBox="1"/>
            <p:nvPr/>
          </p:nvSpPr>
          <p:spPr>
            <a:xfrm>
              <a:off x="602835" y="389639"/>
              <a:ext cx="13117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20/05/2022</a:t>
              </a:r>
            </a:p>
            <a:p>
              <a:r>
                <a:rPr lang="en-GB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 : </a:t>
              </a:r>
              <a:r>
                <a:rPr lang="en-GB" altLang="zh-CN" sz="13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en-GB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1024FB-FA5C-49E1-911A-8C0674ACC41F}"/>
                </a:ext>
              </a:extLst>
            </p:cNvPr>
            <p:cNvSpPr txBox="1"/>
            <p:nvPr/>
          </p:nvSpPr>
          <p:spPr>
            <a:xfrm>
              <a:off x="10281817" y="460654"/>
              <a:ext cx="11001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Cavolini" panose="020B0502040204020203" pitchFamily="66" charset="0"/>
                  <a:cs typeface="Cavolini" panose="020B0502040204020203" pitchFamily="66" charset="0"/>
                </a:rPr>
                <a:t>Hi, </a:t>
              </a:r>
              <a:r>
                <a:rPr lang="en-GB" sz="1400" b="1" dirty="0">
                  <a:latin typeface="Cavolini" panose="020B0502040204020203" pitchFamily="66" charset="0"/>
                  <a:cs typeface="Cavolini" panose="020B0502040204020203" pitchFamily="66" charset="0"/>
                </a:rPr>
                <a:t>Julia</a:t>
              </a:r>
            </a:p>
          </p:txBody>
        </p:sp>
        <p:pic>
          <p:nvPicPr>
            <p:cNvPr id="6" name="Picture 5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DA4FD5C-9FAD-4E2E-9060-D8D7C01D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2267" y="317689"/>
              <a:ext cx="494633" cy="494633"/>
            </a:xfrm>
            <a:prstGeom prst="rect">
              <a:avLst/>
            </a:prstGeom>
          </p:spPr>
        </p:pic>
        <p:pic>
          <p:nvPicPr>
            <p:cNvPr id="35" name="Graphic 34" descr="Footprints with solid fill">
              <a:extLst>
                <a:ext uri="{FF2B5EF4-FFF2-40B4-BE49-F238E27FC236}">
                  <a16:creationId xmlns:a16="http://schemas.microsoft.com/office/drawing/2014/main" id="{3C4BF4F1-B0BB-4366-A60D-2A9DD710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82240" y="380457"/>
              <a:ext cx="431865" cy="431865"/>
            </a:xfrm>
            <a:prstGeom prst="rect">
              <a:avLst/>
            </a:prstGeom>
          </p:spPr>
        </p:pic>
        <p:pic>
          <p:nvPicPr>
            <p:cNvPr id="37" name="Graphic 36" descr="Route (Two Pins With A Path) with solid fill">
              <a:extLst>
                <a:ext uri="{FF2B5EF4-FFF2-40B4-BE49-F238E27FC236}">
                  <a16:creationId xmlns:a16="http://schemas.microsoft.com/office/drawing/2014/main" id="{BA2D1A53-4F0C-47E7-B442-375C45FF7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38800" y="390616"/>
              <a:ext cx="430080" cy="430080"/>
            </a:xfrm>
            <a:prstGeom prst="rect">
              <a:avLst/>
            </a:prstGeom>
          </p:spPr>
        </p:pic>
        <p:sp>
          <p:nvSpPr>
            <p:cNvPr id="38" name="îṡľïḋé">
              <a:extLst>
                <a:ext uri="{FF2B5EF4-FFF2-40B4-BE49-F238E27FC236}">
                  <a16:creationId xmlns:a16="http://schemas.microsoft.com/office/drawing/2014/main" id="{A427AEE1-D0DE-4E0E-9059-83AD762FE207}"/>
                </a:ext>
              </a:extLst>
            </p:cNvPr>
            <p:cNvSpPr/>
            <p:nvPr/>
          </p:nvSpPr>
          <p:spPr bwMode="auto">
            <a:xfrm>
              <a:off x="7647779" y="446915"/>
              <a:ext cx="365638" cy="357052"/>
            </a:xfrm>
            <a:custGeom>
              <a:avLst/>
              <a:gdLst>
                <a:gd name="connsiteX0" fmla="*/ 221980 w 592223"/>
                <a:gd name="connsiteY0" fmla="*/ 389269 h 601134"/>
                <a:gd name="connsiteX1" fmla="*/ 206643 w 592223"/>
                <a:gd name="connsiteY1" fmla="*/ 390881 h 601134"/>
                <a:gd name="connsiteX2" fmla="*/ 139645 w 592223"/>
                <a:gd name="connsiteY2" fmla="*/ 469057 h 601134"/>
                <a:gd name="connsiteX3" fmla="*/ 98478 w 592223"/>
                <a:gd name="connsiteY3" fmla="*/ 438431 h 601134"/>
                <a:gd name="connsiteX4" fmla="*/ 83142 w 592223"/>
                <a:gd name="connsiteY4" fmla="*/ 440043 h 601134"/>
                <a:gd name="connsiteX5" fmla="*/ 85563 w 592223"/>
                <a:gd name="connsiteY5" fmla="*/ 455356 h 601134"/>
                <a:gd name="connsiteX6" fmla="*/ 134802 w 592223"/>
                <a:gd name="connsiteY6" fmla="*/ 492429 h 601134"/>
                <a:gd name="connsiteX7" fmla="*/ 141260 w 592223"/>
                <a:gd name="connsiteY7" fmla="*/ 494041 h 601134"/>
                <a:gd name="connsiteX8" fmla="*/ 149332 w 592223"/>
                <a:gd name="connsiteY8" fmla="*/ 490817 h 601134"/>
                <a:gd name="connsiteX9" fmla="*/ 222787 w 592223"/>
                <a:gd name="connsiteY9" fmla="*/ 404581 h 601134"/>
                <a:gd name="connsiteX10" fmla="*/ 221980 w 592223"/>
                <a:gd name="connsiteY10" fmla="*/ 389269 h 601134"/>
                <a:gd name="connsiteX11" fmla="*/ 439075 w 592223"/>
                <a:gd name="connsiteY11" fmla="*/ 344088 h 601134"/>
                <a:gd name="connsiteX12" fmla="*/ 344643 w 592223"/>
                <a:gd name="connsiteY12" fmla="*/ 438365 h 601134"/>
                <a:gd name="connsiteX13" fmla="*/ 439075 w 592223"/>
                <a:gd name="connsiteY13" fmla="*/ 532642 h 601134"/>
                <a:gd name="connsiteX14" fmla="*/ 534313 w 592223"/>
                <a:gd name="connsiteY14" fmla="*/ 438365 h 601134"/>
                <a:gd name="connsiteX15" fmla="*/ 439075 w 592223"/>
                <a:gd name="connsiteY15" fmla="*/ 344088 h 601134"/>
                <a:gd name="connsiteX16" fmla="*/ 439075 w 592223"/>
                <a:gd name="connsiteY16" fmla="*/ 322332 h 601134"/>
                <a:gd name="connsiteX17" fmla="*/ 555298 w 592223"/>
                <a:gd name="connsiteY17" fmla="*/ 438365 h 601134"/>
                <a:gd name="connsiteX18" fmla="*/ 525435 w 592223"/>
                <a:gd name="connsiteY18" fmla="*/ 516527 h 601134"/>
                <a:gd name="connsiteX19" fmla="*/ 589197 w 592223"/>
                <a:gd name="connsiteY19" fmla="*/ 583407 h 601134"/>
                <a:gd name="connsiteX20" fmla="*/ 589197 w 592223"/>
                <a:gd name="connsiteY20" fmla="*/ 598717 h 601134"/>
                <a:gd name="connsiteX21" fmla="*/ 581933 w 592223"/>
                <a:gd name="connsiteY21" fmla="*/ 601134 h 601134"/>
                <a:gd name="connsiteX22" fmla="*/ 573861 w 592223"/>
                <a:gd name="connsiteY22" fmla="*/ 597911 h 601134"/>
                <a:gd name="connsiteX23" fmla="*/ 509293 w 592223"/>
                <a:gd name="connsiteY23" fmla="*/ 531031 h 601134"/>
                <a:gd name="connsiteX24" fmla="*/ 439075 w 592223"/>
                <a:gd name="connsiteY24" fmla="*/ 554399 h 601134"/>
                <a:gd name="connsiteX25" fmla="*/ 322851 w 592223"/>
                <a:gd name="connsiteY25" fmla="*/ 438365 h 601134"/>
                <a:gd name="connsiteX26" fmla="*/ 439075 w 592223"/>
                <a:gd name="connsiteY26" fmla="*/ 322332 h 601134"/>
                <a:gd name="connsiteX27" fmla="*/ 221980 w 592223"/>
                <a:gd name="connsiteY27" fmla="*/ 228081 h 601134"/>
                <a:gd name="connsiteX28" fmla="*/ 206643 w 592223"/>
                <a:gd name="connsiteY28" fmla="*/ 229693 h 601134"/>
                <a:gd name="connsiteX29" fmla="*/ 139645 w 592223"/>
                <a:gd name="connsiteY29" fmla="*/ 307869 h 601134"/>
                <a:gd name="connsiteX30" fmla="*/ 98478 w 592223"/>
                <a:gd name="connsiteY30" fmla="*/ 277243 h 601134"/>
                <a:gd name="connsiteX31" fmla="*/ 83142 w 592223"/>
                <a:gd name="connsiteY31" fmla="*/ 278855 h 601134"/>
                <a:gd name="connsiteX32" fmla="*/ 85563 w 592223"/>
                <a:gd name="connsiteY32" fmla="*/ 294168 h 601134"/>
                <a:gd name="connsiteX33" fmla="*/ 134802 w 592223"/>
                <a:gd name="connsiteY33" fmla="*/ 331241 h 601134"/>
                <a:gd name="connsiteX34" fmla="*/ 141260 w 592223"/>
                <a:gd name="connsiteY34" fmla="*/ 332853 h 601134"/>
                <a:gd name="connsiteX35" fmla="*/ 149332 w 592223"/>
                <a:gd name="connsiteY35" fmla="*/ 329629 h 601134"/>
                <a:gd name="connsiteX36" fmla="*/ 222787 w 592223"/>
                <a:gd name="connsiteY36" fmla="*/ 243394 h 601134"/>
                <a:gd name="connsiteX37" fmla="*/ 221980 w 592223"/>
                <a:gd name="connsiteY37" fmla="*/ 228081 h 601134"/>
                <a:gd name="connsiteX38" fmla="*/ 290592 w 592223"/>
                <a:gd name="connsiteY38" fmla="*/ 128950 h 601134"/>
                <a:gd name="connsiteX39" fmla="*/ 280098 w 592223"/>
                <a:gd name="connsiteY39" fmla="*/ 139428 h 601134"/>
                <a:gd name="connsiteX40" fmla="*/ 290592 w 592223"/>
                <a:gd name="connsiteY40" fmla="*/ 150711 h 601134"/>
                <a:gd name="connsiteX41" fmla="*/ 484319 w 592223"/>
                <a:gd name="connsiteY41" fmla="*/ 150711 h 601134"/>
                <a:gd name="connsiteX42" fmla="*/ 495620 w 592223"/>
                <a:gd name="connsiteY42" fmla="*/ 139428 h 601134"/>
                <a:gd name="connsiteX43" fmla="*/ 484319 w 592223"/>
                <a:gd name="connsiteY43" fmla="*/ 128950 h 601134"/>
                <a:gd name="connsiteX44" fmla="*/ 221980 w 592223"/>
                <a:gd name="connsiteY44" fmla="*/ 78176 h 601134"/>
                <a:gd name="connsiteX45" fmla="*/ 206643 w 592223"/>
                <a:gd name="connsiteY45" fmla="*/ 78982 h 601134"/>
                <a:gd name="connsiteX46" fmla="*/ 139645 w 592223"/>
                <a:gd name="connsiteY46" fmla="*/ 157158 h 601134"/>
                <a:gd name="connsiteX47" fmla="*/ 98478 w 592223"/>
                <a:gd name="connsiteY47" fmla="*/ 126533 h 601134"/>
                <a:gd name="connsiteX48" fmla="*/ 83142 w 592223"/>
                <a:gd name="connsiteY48" fmla="*/ 128950 h 601134"/>
                <a:gd name="connsiteX49" fmla="*/ 85563 w 592223"/>
                <a:gd name="connsiteY49" fmla="*/ 143457 h 601134"/>
                <a:gd name="connsiteX50" fmla="*/ 134802 w 592223"/>
                <a:gd name="connsiteY50" fmla="*/ 180530 h 601134"/>
                <a:gd name="connsiteX51" fmla="*/ 141260 w 592223"/>
                <a:gd name="connsiteY51" fmla="*/ 182948 h 601134"/>
                <a:gd name="connsiteX52" fmla="*/ 149332 w 592223"/>
                <a:gd name="connsiteY52" fmla="*/ 178919 h 601134"/>
                <a:gd name="connsiteX53" fmla="*/ 222787 w 592223"/>
                <a:gd name="connsiteY53" fmla="*/ 92683 h 601134"/>
                <a:gd name="connsiteX54" fmla="*/ 221980 w 592223"/>
                <a:gd name="connsiteY54" fmla="*/ 78176 h 601134"/>
                <a:gd name="connsiteX55" fmla="*/ 131573 w 592223"/>
                <a:gd name="connsiteY55" fmla="*/ 0 h 601134"/>
                <a:gd name="connsiteX56" fmla="*/ 450417 w 592223"/>
                <a:gd name="connsiteY56" fmla="*/ 0 h 601134"/>
                <a:gd name="connsiteX57" fmla="*/ 581183 w 592223"/>
                <a:gd name="connsiteY57" fmla="*/ 130562 h 601134"/>
                <a:gd name="connsiteX58" fmla="*/ 581183 w 592223"/>
                <a:gd name="connsiteY58" fmla="*/ 395716 h 601134"/>
                <a:gd name="connsiteX59" fmla="*/ 489970 w 592223"/>
                <a:gd name="connsiteY59" fmla="*/ 299003 h 601134"/>
                <a:gd name="connsiteX60" fmla="*/ 495620 w 592223"/>
                <a:gd name="connsiteY60" fmla="*/ 290138 h 601134"/>
                <a:gd name="connsiteX61" fmla="*/ 484319 w 592223"/>
                <a:gd name="connsiteY61" fmla="*/ 279661 h 601134"/>
                <a:gd name="connsiteX62" fmla="*/ 290592 w 592223"/>
                <a:gd name="connsiteY62" fmla="*/ 279661 h 601134"/>
                <a:gd name="connsiteX63" fmla="*/ 280098 w 592223"/>
                <a:gd name="connsiteY63" fmla="*/ 290138 h 601134"/>
                <a:gd name="connsiteX64" fmla="*/ 290592 w 592223"/>
                <a:gd name="connsiteY64" fmla="*/ 300615 h 601134"/>
                <a:gd name="connsiteX65" fmla="*/ 384227 w 592223"/>
                <a:gd name="connsiteY65" fmla="*/ 300615 h 601134"/>
                <a:gd name="connsiteX66" fmla="*/ 290592 w 592223"/>
                <a:gd name="connsiteY66" fmla="*/ 438431 h 601134"/>
                <a:gd name="connsiteX67" fmla="*/ 291399 w 592223"/>
                <a:gd name="connsiteY67" fmla="*/ 440849 h 601134"/>
                <a:gd name="connsiteX68" fmla="*/ 290592 w 592223"/>
                <a:gd name="connsiteY68" fmla="*/ 440849 h 601134"/>
                <a:gd name="connsiteX69" fmla="*/ 293013 w 592223"/>
                <a:gd name="connsiteY69" fmla="*/ 461803 h 601134"/>
                <a:gd name="connsiteX70" fmla="*/ 396335 w 592223"/>
                <a:gd name="connsiteY70" fmla="*/ 580276 h 601134"/>
                <a:gd name="connsiteX71" fmla="*/ 131573 w 592223"/>
                <a:gd name="connsiteY71" fmla="*/ 580276 h 601134"/>
                <a:gd name="connsiteX72" fmla="*/ 0 w 592223"/>
                <a:gd name="connsiteY72" fmla="*/ 449714 h 601134"/>
                <a:gd name="connsiteX73" fmla="*/ 0 w 592223"/>
                <a:gd name="connsiteY73" fmla="*/ 130562 h 601134"/>
                <a:gd name="connsiteX74" fmla="*/ 131573 w 592223"/>
                <a:gd name="connsiteY74" fmla="*/ 0 h 601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592223" h="601134">
                  <a:moveTo>
                    <a:pt x="221980" y="389269"/>
                  </a:moveTo>
                  <a:cubicBezTo>
                    <a:pt x="217136" y="385239"/>
                    <a:pt x="210679" y="386045"/>
                    <a:pt x="206643" y="390881"/>
                  </a:cubicBezTo>
                  <a:lnTo>
                    <a:pt x="139645" y="469057"/>
                  </a:lnTo>
                  <a:lnTo>
                    <a:pt x="98478" y="438431"/>
                  </a:lnTo>
                  <a:cubicBezTo>
                    <a:pt x="93635" y="434401"/>
                    <a:pt x="87178" y="435207"/>
                    <a:pt x="83142" y="440043"/>
                  </a:cubicBezTo>
                  <a:cubicBezTo>
                    <a:pt x="79913" y="444878"/>
                    <a:pt x="80720" y="452132"/>
                    <a:pt x="85563" y="455356"/>
                  </a:cubicBezTo>
                  <a:lnTo>
                    <a:pt x="134802" y="492429"/>
                  </a:lnTo>
                  <a:cubicBezTo>
                    <a:pt x="136417" y="493235"/>
                    <a:pt x="138838" y="494041"/>
                    <a:pt x="141260" y="494041"/>
                  </a:cubicBezTo>
                  <a:cubicBezTo>
                    <a:pt x="143681" y="494041"/>
                    <a:pt x="146910" y="493235"/>
                    <a:pt x="149332" y="490817"/>
                  </a:cubicBezTo>
                  <a:lnTo>
                    <a:pt x="222787" y="404581"/>
                  </a:lnTo>
                  <a:cubicBezTo>
                    <a:pt x="226823" y="399746"/>
                    <a:pt x="226016" y="393298"/>
                    <a:pt x="221980" y="389269"/>
                  </a:cubicBezTo>
                  <a:close/>
                  <a:moveTo>
                    <a:pt x="439075" y="344088"/>
                  </a:moveTo>
                  <a:cubicBezTo>
                    <a:pt x="387420" y="344088"/>
                    <a:pt x="344643" y="385989"/>
                    <a:pt x="344643" y="438365"/>
                  </a:cubicBezTo>
                  <a:cubicBezTo>
                    <a:pt x="344643" y="490741"/>
                    <a:pt x="387420" y="532642"/>
                    <a:pt x="439075" y="532642"/>
                  </a:cubicBezTo>
                  <a:cubicBezTo>
                    <a:pt x="491537" y="532642"/>
                    <a:pt x="534313" y="490741"/>
                    <a:pt x="534313" y="438365"/>
                  </a:cubicBezTo>
                  <a:cubicBezTo>
                    <a:pt x="534313" y="385989"/>
                    <a:pt x="491537" y="344088"/>
                    <a:pt x="439075" y="344088"/>
                  </a:cubicBezTo>
                  <a:close/>
                  <a:moveTo>
                    <a:pt x="439075" y="322332"/>
                  </a:moveTo>
                  <a:cubicBezTo>
                    <a:pt x="503643" y="322332"/>
                    <a:pt x="555298" y="374708"/>
                    <a:pt x="555298" y="438365"/>
                  </a:cubicBezTo>
                  <a:cubicBezTo>
                    <a:pt x="555298" y="468179"/>
                    <a:pt x="543999" y="495576"/>
                    <a:pt x="525435" y="516527"/>
                  </a:cubicBezTo>
                  <a:lnTo>
                    <a:pt x="589197" y="583407"/>
                  </a:lnTo>
                  <a:cubicBezTo>
                    <a:pt x="593232" y="587436"/>
                    <a:pt x="593232" y="594688"/>
                    <a:pt x="589197" y="598717"/>
                  </a:cubicBezTo>
                  <a:cubicBezTo>
                    <a:pt x="586775" y="600328"/>
                    <a:pt x="584354" y="601134"/>
                    <a:pt x="581933" y="601134"/>
                  </a:cubicBezTo>
                  <a:cubicBezTo>
                    <a:pt x="578704" y="601134"/>
                    <a:pt x="576283" y="600328"/>
                    <a:pt x="573861" y="597911"/>
                  </a:cubicBezTo>
                  <a:lnTo>
                    <a:pt x="509293" y="531031"/>
                  </a:lnTo>
                  <a:cubicBezTo>
                    <a:pt x="489922" y="545535"/>
                    <a:pt x="465709" y="554399"/>
                    <a:pt x="439075" y="554399"/>
                  </a:cubicBezTo>
                  <a:cubicBezTo>
                    <a:pt x="375313" y="554399"/>
                    <a:pt x="322851" y="502022"/>
                    <a:pt x="322851" y="438365"/>
                  </a:cubicBezTo>
                  <a:cubicBezTo>
                    <a:pt x="322851" y="374708"/>
                    <a:pt x="375313" y="322332"/>
                    <a:pt x="439075" y="322332"/>
                  </a:cubicBezTo>
                  <a:close/>
                  <a:moveTo>
                    <a:pt x="221980" y="228081"/>
                  </a:moveTo>
                  <a:cubicBezTo>
                    <a:pt x="217136" y="224051"/>
                    <a:pt x="210679" y="224857"/>
                    <a:pt x="206643" y="229693"/>
                  </a:cubicBezTo>
                  <a:lnTo>
                    <a:pt x="139645" y="307869"/>
                  </a:lnTo>
                  <a:lnTo>
                    <a:pt x="98478" y="277243"/>
                  </a:lnTo>
                  <a:cubicBezTo>
                    <a:pt x="93635" y="273213"/>
                    <a:pt x="87178" y="274019"/>
                    <a:pt x="83142" y="278855"/>
                  </a:cubicBezTo>
                  <a:cubicBezTo>
                    <a:pt x="79913" y="283691"/>
                    <a:pt x="80720" y="290944"/>
                    <a:pt x="85563" y="294168"/>
                  </a:cubicBezTo>
                  <a:lnTo>
                    <a:pt x="134802" y="331241"/>
                  </a:lnTo>
                  <a:cubicBezTo>
                    <a:pt x="136417" y="332047"/>
                    <a:pt x="138838" y="332853"/>
                    <a:pt x="141260" y="332853"/>
                  </a:cubicBezTo>
                  <a:cubicBezTo>
                    <a:pt x="143681" y="332853"/>
                    <a:pt x="146910" y="332047"/>
                    <a:pt x="149332" y="329629"/>
                  </a:cubicBezTo>
                  <a:lnTo>
                    <a:pt x="222787" y="243394"/>
                  </a:lnTo>
                  <a:cubicBezTo>
                    <a:pt x="226823" y="238558"/>
                    <a:pt x="226016" y="232111"/>
                    <a:pt x="221980" y="228081"/>
                  </a:cubicBezTo>
                  <a:close/>
                  <a:moveTo>
                    <a:pt x="290592" y="128950"/>
                  </a:moveTo>
                  <a:cubicBezTo>
                    <a:pt x="284941" y="128950"/>
                    <a:pt x="280098" y="133786"/>
                    <a:pt x="280098" y="139428"/>
                  </a:cubicBezTo>
                  <a:cubicBezTo>
                    <a:pt x="280098" y="145875"/>
                    <a:pt x="284941" y="150711"/>
                    <a:pt x="290592" y="150711"/>
                  </a:cubicBezTo>
                  <a:lnTo>
                    <a:pt x="484319" y="150711"/>
                  </a:lnTo>
                  <a:cubicBezTo>
                    <a:pt x="490777" y="150711"/>
                    <a:pt x="495620" y="145875"/>
                    <a:pt x="495620" y="139428"/>
                  </a:cubicBezTo>
                  <a:cubicBezTo>
                    <a:pt x="495620" y="133786"/>
                    <a:pt x="490777" y="128950"/>
                    <a:pt x="484319" y="128950"/>
                  </a:cubicBezTo>
                  <a:close/>
                  <a:moveTo>
                    <a:pt x="221980" y="78176"/>
                  </a:moveTo>
                  <a:cubicBezTo>
                    <a:pt x="217136" y="74147"/>
                    <a:pt x="210679" y="74147"/>
                    <a:pt x="206643" y="78982"/>
                  </a:cubicBezTo>
                  <a:lnTo>
                    <a:pt x="139645" y="157158"/>
                  </a:lnTo>
                  <a:lnTo>
                    <a:pt x="98478" y="126533"/>
                  </a:lnTo>
                  <a:cubicBezTo>
                    <a:pt x="93635" y="123309"/>
                    <a:pt x="87178" y="124115"/>
                    <a:pt x="83142" y="128950"/>
                  </a:cubicBezTo>
                  <a:cubicBezTo>
                    <a:pt x="79913" y="133786"/>
                    <a:pt x="80720" y="140233"/>
                    <a:pt x="85563" y="143457"/>
                  </a:cubicBezTo>
                  <a:lnTo>
                    <a:pt x="134802" y="180530"/>
                  </a:lnTo>
                  <a:cubicBezTo>
                    <a:pt x="136417" y="182142"/>
                    <a:pt x="138838" y="182948"/>
                    <a:pt x="141260" y="182948"/>
                  </a:cubicBezTo>
                  <a:cubicBezTo>
                    <a:pt x="143681" y="182948"/>
                    <a:pt x="146910" y="181336"/>
                    <a:pt x="149332" y="178919"/>
                  </a:cubicBezTo>
                  <a:lnTo>
                    <a:pt x="222787" y="92683"/>
                  </a:lnTo>
                  <a:cubicBezTo>
                    <a:pt x="226823" y="88653"/>
                    <a:pt x="226016" y="81400"/>
                    <a:pt x="221980" y="78176"/>
                  </a:cubicBezTo>
                  <a:close/>
                  <a:moveTo>
                    <a:pt x="131573" y="0"/>
                  </a:moveTo>
                  <a:lnTo>
                    <a:pt x="450417" y="0"/>
                  </a:lnTo>
                  <a:cubicBezTo>
                    <a:pt x="523065" y="0"/>
                    <a:pt x="581183" y="58834"/>
                    <a:pt x="581183" y="130562"/>
                  </a:cubicBezTo>
                  <a:lnTo>
                    <a:pt x="581183" y="395716"/>
                  </a:lnTo>
                  <a:cubicBezTo>
                    <a:pt x="568268" y="350584"/>
                    <a:pt x="533558" y="315122"/>
                    <a:pt x="489970" y="299003"/>
                  </a:cubicBezTo>
                  <a:cubicBezTo>
                    <a:pt x="493198" y="297392"/>
                    <a:pt x="495620" y="294168"/>
                    <a:pt x="495620" y="290138"/>
                  </a:cubicBezTo>
                  <a:cubicBezTo>
                    <a:pt x="495620" y="284497"/>
                    <a:pt x="490777" y="279661"/>
                    <a:pt x="484319" y="279661"/>
                  </a:cubicBezTo>
                  <a:lnTo>
                    <a:pt x="290592" y="279661"/>
                  </a:lnTo>
                  <a:cubicBezTo>
                    <a:pt x="284941" y="279661"/>
                    <a:pt x="280098" y="284497"/>
                    <a:pt x="280098" y="290138"/>
                  </a:cubicBezTo>
                  <a:cubicBezTo>
                    <a:pt x="280098" y="295780"/>
                    <a:pt x="284941" y="300615"/>
                    <a:pt x="290592" y="300615"/>
                  </a:cubicBezTo>
                  <a:lnTo>
                    <a:pt x="384227" y="300615"/>
                  </a:lnTo>
                  <a:cubicBezTo>
                    <a:pt x="329337" y="323182"/>
                    <a:pt x="290592" y="376374"/>
                    <a:pt x="290592" y="438431"/>
                  </a:cubicBezTo>
                  <a:cubicBezTo>
                    <a:pt x="290592" y="439237"/>
                    <a:pt x="291399" y="440043"/>
                    <a:pt x="291399" y="440849"/>
                  </a:cubicBezTo>
                  <a:lnTo>
                    <a:pt x="290592" y="440849"/>
                  </a:lnTo>
                  <a:cubicBezTo>
                    <a:pt x="290592" y="448908"/>
                    <a:pt x="293013" y="461803"/>
                    <a:pt x="293013" y="461803"/>
                  </a:cubicBezTo>
                  <a:cubicBezTo>
                    <a:pt x="301892" y="518219"/>
                    <a:pt x="343059" y="564157"/>
                    <a:pt x="396335" y="580276"/>
                  </a:cubicBezTo>
                  <a:lnTo>
                    <a:pt x="131573" y="580276"/>
                  </a:lnTo>
                  <a:cubicBezTo>
                    <a:pt x="58926" y="580276"/>
                    <a:pt x="0" y="521443"/>
                    <a:pt x="0" y="449714"/>
                  </a:cubicBezTo>
                  <a:lnTo>
                    <a:pt x="0" y="130562"/>
                  </a:lnTo>
                  <a:cubicBezTo>
                    <a:pt x="0" y="58834"/>
                    <a:pt x="58926" y="0"/>
                    <a:pt x="13157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rmAutofit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3393FE-5EC8-4BB4-91B8-1192920EE1CF}"/>
              </a:ext>
            </a:extLst>
          </p:cNvPr>
          <p:cNvGrpSpPr/>
          <p:nvPr/>
        </p:nvGrpSpPr>
        <p:grpSpPr>
          <a:xfrm>
            <a:off x="5520719" y="964580"/>
            <a:ext cx="2883807" cy="420898"/>
            <a:chOff x="5482953" y="1020593"/>
            <a:chExt cx="2883807" cy="42089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FD1736E-A3BF-489B-9981-E006A3CDB0A3}"/>
                </a:ext>
              </a:extLst>
            </p:cNvPr>
            <p:cNvSpPr/>
            <p:nvPr/>
          </p:nvSpPr>
          <p:spPr>
            <a:xfrm>
              <a:off x="5482953" y="1020593"/>
              <a:ext cx="2883807" cy="42089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147EA-D3C5-4D41-98EC-0187E7C737CD}"/>
                </a:ext>
              </a:extLst>
            </p:cNvPr>
            <p:cNvSpPr/>
            <p:nvPr/>
          </p:nvSpPr>
          <p:spPr>
            <a:xfrm>
              <a:off x="5549823" y="1106279"/>
              <a:ext cx="2358607" cy="2430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dk1">
                      <a:alpha val="40000"/>
                    </a:schemeClr>
                  </a:solidFill>
                </a:rPr>
                <a:t>Where would you like to visit?</a:t>
              </a:r>
            </a:p>
          </p:txBody>
        </p:sp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EAB3FE5A-2F03-44D1-8121-75FEE258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908431" y="1044352"/>
              <a:ext cx="373380" cy="373380"/>
            </a:xfrm>
            <a:prstGeom prst="rect">
              <a:avLst/>
            </a:prstGeom>
          </p:spPr>
        </p:pic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5991EEE7-B716-44EA-B761-72CAB3238AA0}"/>
              </a:ext>
            </a:extLst>
          </p:cNvPr>
          <p:cNvSpPr/>
          <p:nvPr/>
        </p:nvSpPr>
        <p:spPr>
          <a:xfrm>
            <a:off x="669996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5CE629D-0DBD-4F72-8C7A-93181CE2B56A}"/>
              </a:ext>
            </a:extLst>
          </p:cNvPr>
          <p:cNvSpPr/>
          <p:nvPr/>
        </p:nvSpPr>
        <p:spPr>
          <a:xfrm>
            <a:off x="1224242" y="978914"/>
            <a:ext cx="396240" cy="3668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2" name="Graphic 61" descr="Home with solid fill">
            <a:extLst>
              <a:ext uri="{FF2B5EF4-FFF2-40B4-BE49-F238E27FC236}">
                <a16:creationId xmlns:a16="http://schemas.microsoft.com/office/drawing/2014/main" id="{2C60DA45-BD39-4C53-BF8A-9F65B38EF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0873" y="973029"/>
            <a:ext cx="339129" cy="33912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4DF6A5-0F3A-4F48-9752-1A8A0458C34B}"/>
              </a:ext>
            </a:extLst>
          </p:cNvPr>
          <p:cNvGrpSpPr/>
          <p:nvPr/>
        </p:nvGrpSpPr>
        <p:grpSpPr>
          <a:xfrm>
            <a:off x="8431894" y="843394"/>
            <a:ext cx="3501206" cy="5736536"/>
            <a:chOff x="8459222" y="847179"/>
            <a:chExt cx="3481331" cy="57441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B5EB9E-DF52-418D-A3E4-048BCDA83B52}"/>
                </a:ext>
              </a:extLst>
            </p:cNvPr>
            <p:cNvGrpSpPr/>
            <p:nvPr/>
          </p:nvGrpSpPr>
          <p:grpSpPr>
            <a:xfrm>
              <a:off x="8485408" y="847179"/>
              <a:ext cx="3455145" cy="5744194"/>
              <a:chOff x="8472288" y="853716"/>
              <a:chExt cx="3455141" cy="5744187"/>
            </a:xfrm>
            <a:solidFill>
              <a:srgbClr val="FFF7E0"/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4EF5815-AF4A-4CDD-BE83-0DD8EFA5A07F}"/>
                  </a:ext>
                </a:extLst>
              </p:cNvPr>
              <p:cNvSpPr/>
              <p:nvPr/>
            </p:nvSpPr>
            <p:spPr>
              <a:xfrm>
                <a:off x="8562527" y="853716"/>
                <a:ext cx="3364902" cy="574418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E704B86-9D85-45D4-B520-2A70D6AE0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01540" y="853716"/>
                <a:ext cx="0" cy="5732791"/>
              </a:xfrm>
              <a:prstGeom prst="line">
                <a:avLst/>
              </a:prstGeom>
              <a:grpFill/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7" name="Graphic 56" descr="Caret Right with solid fill">
                <a:extLst>
                  <a:ext uri="{FF2B5EF4-FFF2-40B4-BE49-F238E27FC236}">
                    <a16:creationId xmlns:a16="http://schemas.microsoft.com/office/drawing/2014/main" id="{9963B731-0281-4694-9BDC-74D878C7B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472288" y="3400747"/>
                <a:ext cx="338371" cy="339902"/>
              </a:xfrm>
              <a:prstGeom prst="rect">
                <a:avLst/>
              </a:prstGeom>
            </p:spPr>
          </p:pic>
        </p:grpSp>
        <p:pic>
          <p:nvPicPr>
            <p:cNvPr id="34" name="Graphic 33" descr="Caret Right with solid fill">
              <a:extLst>
                <a:ext uri="{FF2B5EF4-FFF2-40B4-BE49-F238E27FC236}">
                  <a16:creationId xmlns:a16="http://schemas.microsoft.com/office/drawing/2014/main" id="{741821F4-5BB5-41A4-B229-DF05997C6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8459222" y="3290768"/>
              <a:ext cx="374304" cy="374304"/>
            </a:xfrm>
            <a:prstGeom prst="rect">
              <a:avLst/>
            </a:prstGeom>
          </p:spPr>
        </p:pic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FE9E3D-AB0F-4822-A564-498B0BBE4CF2}"/>
              </a:ext>
            </a:extLst>
          </p:cNvPr>
          <p:cNvCxnSpPr/>
          <p:nvPr/>
        </p:nvCxnSpPr>
        <p:spPr>
          <a:xfrm>
            <a:off x="8714651" y="1171805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DBDB4F-0BC4-4275-943B-4BA3EE85741F}"/>
              </a:ext>
            </a:extLst>
          </p:cNvPr>
          <p:cNvSpPr txBox="1"/>
          <p:nvPr/>
        </p:nvSpPr>
        <p:spPr>
          <a:xfrm>
            <a:off x="9011304" y="827655"/>
            <a:ext cx="126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Julia’s Route</a:t>
            </a:r>
          </a:p>
        </p:txBody>
      </p:sp>
      <p:pic>
        <p:nvPicPr>
          <p:cNvPr id="24" name="Graphic 23" descr="Partial sun with solid fill">
            <a:extLst>
              <a:ext uri="{FF2B5EF4-FFF2-40B4-BE49-F238E27FC236}">
                <a16:creationId xmlns:a16="http://schemas.microsoft.com/office/drawing/2014/main" id="{BE4FD8FB-4189-42DE-84C9-23761EECCA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1528" y="431890"/>
            <a:ext cx="336528" cy="3365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9187CB6-9BEE-4794-A4B1-1BF41E786DFD}"/>
              </a:ext>
            </a:extLst>
          </p:cNvPr>
          <p:cNvCxnSpPr>
            <a:cxnSpLocks/>
          </p:cNvCxnSpPr>
          <p:nvPr/>
        </p:nvCxnSpPr>
        <p:spPr>
          <a:xfrm>
            <a:off x="8705773" y="6289995"/>
            <a:ext cx="3225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A8BF6A5-E96E-4260-A58D-09B12C81C45F}"/>
              </a:ext>
            </a:extLst>
          </p:cNvPr>
          <p:cNvGrpSpPr/>
          <p:nvPr/>
        </p:nvGrpSpPr>
        <p:grpSpPr>
          <a:xfrm>
            <a:off x="11578792" y="869038"/>
            <a:ext cx="272580" cy="272580"/>
            <a:chOff x="5929066" y="2881509"/>
            <a:chExt cx="272580" cy="27258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F71BBEE-F5BE-475C-A4A9-22FA952B2AC7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Graphic 30" descr="Caret Down with solid fill">
              <a:extLst>
                <a:ext uri="{FF2B5EF4-FFF2-40B4-BE49-F238E27FC236}">
                  <a16:creationId xmlns:a16="http://schemas.microsoft.com/office/drawing/2014/main" id="{2203A398-D8F0-41CB-AB60-B31F271E1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40" name="Graphic 39" descr="Refresh with solid fill">
            <a:extLst>
              <a:ext uri="{FF2B5EF4-FFF2-40B4-BE49-F238E27FC236}">
                <a16:creationId xmlns:a16="http://schemas.microsoft.com/office/drawing/2014/main" id="{35504863-0CA1-41A0-A61E-BEAD85E4F7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79419" y="1012321"/>
            <a:ext cx="318968" cy="318968"/>
          </a:xfrm>
          <a:prstGeom prst="rect">
            <a:avLst/>
          </a:prstGeom>
        </p:spPr>
      </p:pic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3C9409FC-3474-4DD4-9EBA-2F9D89C2BB0D}"/>
              </a:ext>
            </a:extLst>
          </p:cNvPr>
          <p:cNvSpPr/>
          <p:nvPr/>
        </p:nvSpPr>
        <p:spPr>
          <a:xfrm>
            <a:off x="6304439" y="4459600"/>
            <a:ext cx="1828448" cy="691564"/>
          </a:xfrm>
          <a:prstGeom prst="wedgeRoundRectCallout">
            <a:avLst>
              <a:gd name="adj1" fmla="val 29379"/>
              <a:gd name="adj2" fmla="val 7139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ldhabi" panose="01000000000000000000" pitchFamily="2" charset="-78"/>
                <a:ea typeface="Tahoma" panose="020B0604030504040204" pitchFamily="34" charset="0"/>
                <a:cs typeface="Aldhabi" panose="01000000000000000000" pitchFamily="2" charset="-78"/>
              </a:rPr>
              <a:t>View your schedule by extend the side bar</a:t>
            </a:r>
            <a:endParaRPr lang="en-GB" sz="1800" dirty="0">
              <a:solidFill>
                <a:schemeClr val="tx1"/>
              </a:solidFill>
              <a:latin typeface="Aldhabi" panose="01000000000000000000" pitchFamily="2" charset="-78"/>
              <a:ea typeface="Tahoma" panose="020B0604030504040204" pitchFamily="34" charset="0"/>
              <a:cs typeface="Aldhabi" panose="01000000000000000000" pitchFamily="2" charset="-78"/>
            </a:endParaRPr>
          </a:p>
        </p:txBody>
      </p:sp>
      <p:grpSp>
        <p:nvGrpSpPr>
          <p:cNvPr id="75" name="Google Shape;8701;p65">
            <a:extLst>
              <a:ext uri="{FF2B5EF4-FFF2-40B4-BE49-F238E27FC236}">
                <a16:creationId xmlns:a16="http://schemas.microsoft.com/office/drawing/2014/main" id="{10B7F43F-A5E8-4E2C-A496-3DBDEB316FFC}"/>
              </a:ext>
            </a:extLst>
          </p:cNvPr>
          <p:cNvGrpSpPr/>
          <p:nvPr/>
        </p:nvGrpSpPr>
        <p:grpSpPr>
          <a:xfrm>
            <a:off x="8777380" y="867640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6" name="Google Shape;8702;p65">
              <a:extLst>
                <a:ext uri="{FF2B5EF4-FFF2-40B4-BE49-F238E27FC236}">
                  <a16:creationId xmlns:a16="http://schemas.microsoft.com/office/drawing/2014/main" id="{3D252342-87B0-40FC-82F3-11C5D5CE8B48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03;p65">
              <a:extLst>
                <a:ext uri="{FF2B5EF4-FFF2-40B4-BE49-F238E27FC236}">
                  <a16:creationId xmlns:a16="http://schemas.microsoft.com/office/drawing/2014/main" id="{5F8A9811-586E-487E-9AE6-8532B32C4E6D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704;p65">
              <a:extLst>
                <a:ext uri="{FF2B5EF4-FFF2-40B4-BE49-F238E27FC236}">
                  <a16:creationId xmlns:a16="http://schemas.microsoft.com/office/drawing/2014/main" id="{E2DD892C-1173-49E5-8823-8AC6DB9DAC9C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705;p65">
              <a:extLst>
                <a:ext uri="{FF2B5EF4-FFF2-40B4-BE49-F238E27FC236}">
                  <a16:creationId xmlns:a16="http://schemas.microsoft.com/office/drawing/2014/main" id="{2F69D2D4-BFA4-4BF8-9BDE-F82D0466DDDB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706;p65">
              <a:extLst>
                <a:ext uri="{FF2B5EF4-FFF2-40B4-BE49-F238E27FC236}">
                  <a16:creationId xmlns:a16="http://schemas.microsoft.com/office/drawing/2014/main" id="{DDDF6DE3-D5C1-4C49-95F2-AC26302A17B5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raphic 13" descr="Badge Follow outline">
            <a:extLst>
              <a:ext uri="{FF2B5EF4-FFF2-40B4-BE49-F238E27FC236}">
                <a16:creationId xmlns:a16="http://schemas.microsoft.com/office/drawing/2014/main" id="{08B3AFEF-7F68-45D1-9ED3-E6D984459C4B}"/>
              </a:ext>
            </a:extLst>
          </p:cNvPr>
          <p:cNvGrpSpPr/>
          <p:nvPr/>
        </p:nvGrpSpPr>
        <p:grpSpPr>
          <a:xfrm rot="5400000">
            <a:off x="8795606" y="6345828"/>
            <a:ext cx="215854" cy="215854"/>
            <a:chOff x="8881996" y="6346182"/>
            <a:chExt cx="215854" cy="215854"/>
          </a:xfrm>
          <a:solidFill>
            <a:srgbClr val="000000"/>
          </a:solidFill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7949C84-3D22-4D26-991B-2C057DA110EC}"/>
                </a:ext>
              </a:extLst>
            </p:cNvPr>
            <p:cNvSpPr/>
            <p:nvPr/>
          </p:nvSpPr>
          <p:spPr>
            <a:xfrm>
              <a:off x="8881996" y="6346182"/>
              <a:ext cx="215854" cy="215854"/>
            </a:xfrm>
            <a:custGeom>
              <a:avLst/>
              <a:gdLst>
                <a:gd name="connsiteX0" fmla="*/ 107959 w 215854"/>
                <a:gd name="connsiteY0" fmla="*/ 0 h 215854"/>
                <a:gd name="connsiteX1" fmla="*/ 0 w 215854"/>
                <a:gd name="connsiteY1" fmla="*/ 107896 h 215854"/>
                <a:gd name="connsiteX2" fmla="*/ 107896 w 215854"/>
                <a:gd name="connsiteY2" fmla="*/ 215855 h 215854"/>
                <a:gd name="connsiteX3" fmla="*/ 215855 w 215854"/>
                <a:gd name="connsiteY3" fmla="*/ 107959 h 215854"/>
                <a:gd name="connsiteX4" fmla="*/ 215855 w 215854"/>
                <a:gd name="connsiteY4" fmla="*/ 107925 h 215854"/>
                <a:gd name="connsiteX5" fmla="*/ 108044 w 215854"/>
                <a:gd name="connsiteY5" fmla="*/ 0 h 215854"/>
                <a:gd name="connsiteX6" fmla="*/ 107959 w 215854"/>
                <a:gd name="connsiteY6" fmla="*/ 0 h 215854"/>
                <a:gd name="connsiteX7" fmla="*/ 107959 w 215854"/>
                <a:gd name="connsiteY7" fmla="*/ 210173 h 215854"/>
                <a:gd name="connsiteX8" fmla="*/ 5679 w 215854"/>
                <a:gd name="connsiteY8" fmla="*/ 107956 h 215854"/>
                <a:gd name="connsiteX9" fmla="*/ 107896 w 215854"/>
                <a:gd name="connsiteY9" fmla="*/ 5676 h 215854"/>
                <a:gd name="connsiteX10" fmla="*/ 210176 w 215854"/>
                <a:gd name="connsiteY10" fmla="*/ 107893 h 215854"/>
                <a:gd name="connsiteX11" fmla="*/ 210176 w 215854"/>
                <a:gd name="connsiteY11" fmla="*/ 107933 h 215854"/>
                <a:gd name="connsiteX12" fmla="*/ 107959 w 215854"/>
                <a:gd name="connsiteY12" fmla="*/ 210182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854" h="215854">
                  <a:moveTo>
                    <a:pt x="107959" y="0"/>
                  </a:moveTo>
                  <a:cubicBezTo>
                    <a:pt x="48352" y="-17"/>
                    <a:pt x="17" y="48290"/>
                    <a:pt x="0" y="107896"/>
                  </a:cubicBezTo>
                  <a:cubicBezTo>
                    <a:pt x="-17" y="167503"/>
                    <a:pt x="48290" y="215838"/>
                    <a:pt x="107896" y="215855"/>
                  </a:cubicBezTo>
                  <a:cubicBezTo>
                    <a:pt x="167503" y="215872"/>
                    <a:pt x="215838" y="167565"/>
                    <a:pt x="215855" y="107959"/>
                  </a:cubicBezTo>
                  <a:cubicBezTo>
                    <a:pt x="215855" y="107947"/>
                    <a:pt x="215855" y="107936"/>
                    <a:pt x="215855" y="107925"/>
                  </a:cubicBezTo>
                  <a:cubicBezTo>
                    <a:pt x="215886" y="48351"/>
                    <a:pt x="167618" y="31"/>
                    <a:pt x="108044" y="0"/>
                  </a:cubicBezTo>
                  <a:cubicBezTo>
                    <a:pt x="108016" y="0"/>
                    <a:pt x="107987" y="0"/>
                    <a:pt x="107959" y="0"/>
                  </a:cubicBezTo>
                  <a:close/>
                  <a:moveTo>
                    <a:pt x="107959" y="210173"/>
                  </a:moveTo>
                  <a:cubicBezTo>
                    <a:pt x="51488" y="210191"/>
                    <a:pt x="5696" y="164426"/>
                    <a:pt x="5679" y="107956"/>
                  </a:cubicBezTo>
                  <a:cubicBezTo>
                    <a:pt x="5661" y="51486"/>
                    <a:pt x="51426" y="5693"/>
                    <a:pt x="107896" y="5676"/>
                  </a:cubicBezTo>
                  <a:cubicBezTo>
                    <a:pt x="164367" y="5659"/>
                    <a:pt x="210159" y="51423"/>
                    <a:pt x="210176" y="107893"/>
                  </a:cubicBezTo>
                  <a:cubicBezTo>
                    <a:pt x="210176" y="107907"/>
                    <a:pt x="210176" y="107920"/>
                    <a:pt x="210176" y="107933"/>
                  </a:cubicBezTo>
                  <a:cubicBezTo>
                    <a:pt x="210120" y="164368"/>
                    <a:pt x="164394" y="210108"/>
                    <a:pt x="107959" y="210182"/>
                  </a:cubicBezTo>
                  <a:close/>
                </a:path>
              </a:pathLst>
            </a:custGeom>
            <a:solidFill>
              <a:srgbClr val="000000"/>
            </a:solidFill>
            <a:ln w="2778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8A0BD37-CD20-48FA-BBDA-F576C4B0F208}"/>
                </a:ext>
              </a:extLst>
            </p:cNvPr>
            <p:cNvSpPr/>
            <p:nvPr/>
          </p:nvSpPr>
          <p:spPr>
            <a:xfrm>
              <a:off x="8938846" y="6404429"/>
              <a:ext cx="99378" cy="99378"/>
            </a:xfrm>
            <a:custGeom>
              <a:avLst/>
              <a:gdLst>
                <a:gd name="connsiteX0" fmla="*/ 52528 w 99378"/>
                <a:gd name="connsiteY0" fmla="*/ 0 h 99378"/>
                <a:gd name="connsiteX1" fmla="*/ 46850 w 99378"/>
                <a:gd name="connsiteY1" fmla="*/ 0 h 99378"/>
                <a:gd name="connsiteX2" fmla="*/ 46850 w 99378"/>
                <a:gd name="connsiteY2" fmla="*/ 46810 h 99378"/>
                <a:gd name="connsiteX3" fmla="*/ 0 w 99378"/>
                <a:gd name="connsiteY3" fmla="*/ 46810 h 99378"/>
                <a:gd name="connsiteX4" fmla="*/ 0 w 99378"/>
                <a:gd name="connsiteY4" fmla="*/ 52489 h 99378"/>
                <a:gd name="connsiteX5" fmla="*/ 46850 w 99378"/>
                <a:gd name="connsiteY5" fmla="*/ 52489 h 99378"/>
                <a:gd name="connsiteX6" fmla="*/ 46850 w 99378"/>
                <a:gd name="connsiteY6" fmla="*/ 99378 h 99378"/>
                <a:gd name="connsiteX7" fmla="*/ 52528 w 99378"/>
                <a:gd name="connsiteY7" fmla="*/ 99378 h 99378"/>
                <a:gd name="connsiteX8" fmla="*/ 52528 w 99378"/>
                <a:gd name="connsiteY8" fmla="*/ 52489 h 99378"/>
                <a:gd name="connsiteX9" fmla="*/ 99378 w 99378"/>
                <a:gd name="connsiteY9" fmla="*/ 52489 h 99378"/>
                <a:gd name="connsiteX10" fmla="*/ 99378 w 99378"/>
                <a:gd name="connsiteY10" fmla="*/ 46810 h 99378"/>
                <a:gd name="connsiteX11" fmla="*/ 52528 w 99378"/>
                <a:gd name="connsiteY11" fmla="*/ 46810 h 99378"/>
                <a:gd name="connsiteX12" fmla="*/ 52528 w 99378"/>
                <a:gd name="connsiteY12" fmla="*/ 0 h 9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378" h="99378">
                  <a:moveTo>
                    <a:pt x="52528" y="0"/>
                  </a:moveTo>
                  <a:lnTo>
                    <a:pt x="46850" y="0"/>
                  </a:lnTo>
                  <a:lnTo>
                    <a:pt x="46850" y="46810"/>
                  </a:lnTo>
                  <a:lnTo>
                    <a:pt x="0" y="46810"/>
                  </a:lnTo>
                  <a:lnTo>
                    <a:pt x="0" y="52489"/>
                  </a:lnTo>
                  <a:lnTo>
                    <a:pt x="46850" y="52489"/>
                  </a:lnTo>
                  <a:lnTo>
                    <a:pt x="46850" y="99378"/>
                  </a:lnTo>
                  <a:lnTo>
                    <a:pt x="52528" y="99378"/>
                  </a:lnTo>
                  <a:lnTo>
                    <a:pt x="52528" y="52489"/>
                  </a:lnTo>
                  <a:lnTo>
                    <a:pt x="99378" y="52489"/>
                  </a:lnTo>
                  <a:lnTo>
                    <a:pt x="99378" y="46810"/>
                  </a:lnTo>
                  <a:lnTo>
                    <a:pt x="52528" y="46810"/>
                  </a:lnTo>
                  <a:lnTo>
                    <a:pt x="5252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308BB66-A3DD-4AD2-9ADB-7EBDD6E82D75}"/>
              </a:ext>
            </a:extLst>
          </p:cNvPr>
          <p:cNvGrpSpPr/>
          <p:nvPr/>
        </p:nvGrpSpPr>
        <p:grpSpPr>
          <a:xfrm>
            <a:off x="11676593" y="1091687"/>
            <a:ext cx="300314" cy="4897275"/>
            <a:chOff x="11694785" y="1722741"/>
            <a:chExt cx="300314" cy="42861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1DD769-EC1D-466F-AAE4-E3A5F6054255}"/>
                </a:ext>
              </a:extLst>
            </p:cNvPr>
            <p:cNvSpPr/>
            <p:nvPr/>
          </p:nvSpPr>
          <p:spPr>
            <a:xfrm>
              <a:off x="11756343" y="1801122"/>
              <a:ext cx="180423" cy="4149720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7DCCFAB-3D9F-4A87-BD6C-81064680790A}"/>
                </a:ext>
              </a:extLst>
            </p:cNvPr>
            <p:cNvSpPr/>
            <p:nvPr/>
          </p:nvSpPr>
          <p:spPr>
            <a:xfrm>
              <a:off x="11765060" y="1956541"/>
              <a:ext cx="171706" cy="154754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6" name="Graphic 35" descr="Caret Up with solid fill">
              <a:extLst>
                <a:ext uri="{FF2B5EF4-FFF2-40B4-BE49-F238E27FC236}">
                  <a16:creationId xmlns:a16="http://schemas.microsoft.com/office/drawing/2014/main" id="{E74F7C13-4DC5-4AFE-8CC8-3BF5E4ED9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1694785" y="1722741"/>
              <a:ext cx="300314" cy="300314"/>
            </a:xfrm>
            <a:prstGeom prst="rect">
              <a:avLst/>
            </a:prstGeom>
          </p:spPr>
        </p:pic>
        <p:pic>
          <p:nvPicPr>
            <p:cNvPr id="92" name="Graphic 91" descr="Caret Up with solid fill">
              <a:extLst>
                <a:ext uri="{FF2B5EF4-FFF2-40B4-BE49-F238E27FC236}">
                  <a16:creationId xmlns:a16="http://schemas.microsoft.com/office/drawing/2014/main" id="{5717C898-F0D2-4A46-8AFB-E929376D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0800000">
              <a:off x="11694785" y="5708564"/>
              <a:ext cx="300314" cy="300314"/>
            </a:xfrm>
            <a:prstGeom prst="rect">
              <a:avLst/>
            </a:prstGeom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1BBF3FD-5C86-4B15-8CC4-E7EA2B738C3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5824" y="1951009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059E188-CE21-43C2-9FAA-4A1C891B92F2}"/>
                </a:ext>
              </a:extLst>
            </p:cNvPr>
            <p:cNvCxnSpPr>
              <a:cxnSpLocks/>
            </p:cNvCxnSpPr>
            <p:nvPr/>
          </p:nvCxnSpPr>
          <p:spPr>
            <a:xfrm>
              <a:off x="11762424" y="5791688"/>
              <a:ext cx="181365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" name="Graphic 101" descr="Miscellaneous with solid fill">
            <a:extLst>
              <a:ext uri="{FF2B5EF4-FFF2-40B4-BE49-F238E27FC236}">
                <a16:creationId xmlns:a16="http://schemas.microsoft.com/office/drawing/2014/main" id="{A2C17456-B043-47F2-8BF2-AE74F57889E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7987" y="887389"/>
            <a:ext cx="226580" cy="22658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15701BA6-4828-42D9-8223-A126A35D49E4}"/>
              </a:ext>
            </a:extLst>
          </p:cNvPr>
          <p:cNvSpPr txBox="1"/>
          <p:nvPr/>
        </p:nvSpPr>
        <p:spPr>
          <a:xfrm>
            <a:off x="9066249" y="6272233"/>
            <a:ext cx="266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 a new route</a:t>
            </a:r>
          </a:p>
        </p:txBody>
      </p:sp>
      <p:pic>
        <p:nvPicPr>
          <p:cNvPr id="77" name="Picture 76" descr="Hi Panda">
            <a:extLst>
              <a:ext uri="{FF2B5EF4-FFF2-40B4-BE49-F238E27FC236}">
                <a16:creationId xmlns:a16="http://schemas.microsoft.com/office/drawing/2014/main" id="{9C66D606-6C9C-4AC2-B073-74D39EA1385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199" y="5298294"/>
            <a:ext cx="1142733" cy="1142733"/>
          </a:xfrm>
          <a:prstGeom prst="rect">
            <a:avLst/>
          </a:prstGeom>
        </p:spPr>
      </p:pic>
      <p:pic>
        <p:nvPicPr>
          <p:cNvPr id="130" name="Graphic 129" descr="Marker with solid fill">
            <a:extLst>
              <a:ext uri="{FF2B5EF4-FFF2-40B4-BE49-F238E27FC236}">
                <a16:creationId xmlns:a16="http://schemas.microsoft.com/office/drawing/2014/main" id="{6F7578E1-E2B0-4861-9482-557D269AED0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531384" y="2157089"/>
            <a:ext cx="568737" cy="568737"/>
          </a:xfrm>
          <a:prstGeom prst="rect">
            <a:avLst/>
          </a:prstGeom>
        </p:spPr>
      </p:pic>
      <p:pic>
        <p:nvPicPr>
          <p:cNvPr id="131" name="Graphic 130" descr="Marker with solid fill">
            <a:extLst>
              <a:ext uri="{FF2B5EF4-FFF2-40B4-BE49-F238E27FC236}">
                <a16:creationId xmlns:a16="http://schemas.microsoft.com/office/drawing/2014/main" id="{9E7E815A-6501-4A01-9D6F-ABFC6137202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655533" y="2157089"/>
            <a:ext cx="568737" cy="568737"/>
          </a:xfrm>
          <a:prstGeom prst="rect">
            <a:avLst/>
          </a:prstGeom>
        </p:spPr>
      </p:pic>
      <p:pic>
        <p:nvPicPr>
          <p:cNvPr id="132" name="Graphic 131" descr="Marker with solid fill">
            <a:extLst>
              <a:ext uri="{FF2B5EF4-FFF2-40B4-BE49-F238E27FC236}">
                <a16:creationId xmlns:a16="http://schemas.microsoft.com/office/drawing/2014/main" id="{73130D28-0E45-4B09-9BB8-93751237A7B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897933" y="3394209"/>
            <a:ext cx="568737" cy="568737"/>
          </a:xfrm>
          <a:prstGeom prst="rect">
            <a:avLst/>
          </a:prstGeom>
        </p:spPr>
      </p:pic>
      <p:pic>
        <p:nvPicPr>
          <p:cNvPr id="133" name="Graphic 132" descr="Marker with solid fill">
            <a:extLst>
              <a:ext uri="{FF2B5EF4-FFF2-40B4-BE49-F238E27FC236}">
                <a16:creationId xmlns:a16="http://schemas.microsoft.com/office/drawing/2014/main" id="{05A92BED-CB41-4247-BD1D-52C279C6AE1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838639" y="3322296"/>
            <a:ext cx="568737" cy="568737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1E63129F-F629-4272-A5CB-8BFE25059530}"/>
              </a:ext>
            </a:extLst>
          </p:cNvPr>
          <p:cNvGrpSpPr/>
          <p:nvPr/>
        </p:nvGrpSpPr>
        <p:grpSpPr>
          <a:xfrm>
            <a:off x="5125590" y="6076203"/>
            <a:ext cx="2018717" cy="406206"/>
            <a:chOff x="5125590" y="6076203"/>
            <a:chExt cx="2018717" cy="406206"/>
          </a:xfrm>
        </p:grpSpPr>
        <p:pic>
          <p:nvPicPr>
            <p:cNvPr id="135" name="Graphic 134" descr="Flag with solid fill">
              <a:extLst>
                <a:ext uri="{FF2B5EF4-FFF2-40B4-BE49-F238E27FC236}">
                  <a16:creationId xmlns:a16="http://schemas.microsoft.com/office/drawing/2014/main" id="{A2F8A282-0727-4C8A-A3D9-DB0BBA6D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5125590" y="6076203"/>
              <a:ext cx="374145" cy="374145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9895516-3F14-458F-917B-73C58E51DA15}"/>
                </a:ext>
              </a:extLst>
            </p:cNvPr>
            <p:cNvSpPr txBox="1"/>
            <p:nvPr/>
          </p:nvSpPr>
          <p:spPr>
            <a:xfrm>
              <a:off x="5287925" y="6220799"/>
              <a:ext cx="18563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zh-CN" sz="10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</a:t>
              </a:r>
              <a:r>
                <a:rPr lang="en-GB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Y</a:t>
              </a:r>
              <a:r>
                <a:rPr lang="en-US" altLang="zh-CN" sz="11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current Location</a:t>
              </a:r>
              <a:endPara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37" name="Graphic 136" descr="Flag with solid fill">
            <a:extLst>
              <a:ext uri="{FF2B5EF4-FFF2-40B4-BE49-F238E27FC236}">
                <a16:creationId xmlns:a16="http://schemas.microsoft.com/office/drawing/2014/main" id="{9AEF1693-F3FD-4558-895D-E9D5A425206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957114" y="5362044"/>
            <a:ext cx="374145" cy="374145"/>
          </a:xfrm>
          <a:prstGeom prst="rect">
            <a:avLst/>
          </a:prstGeom>
        </p:spPr>
      </p:pic>
      <p:grpSp>
        <p:nvGrpSpPr>
          <p:cNvPr id="138" name="Graphic 87" descr="Badge 3 outline">
            <a:extLst>
              <a:ext uri="{FF2B5EF4-FFF2-40B4-BE49-F238E27FC236}">
                <a16:creationId xmlns:a16="http://schemas.microsoft.com/office/drawing/2014/main" id="{7C4C7DB4-7A33-48BE-837D-BD0A7DB7AFD6}"/>
              </a:ext>
            </a:extLst>
          </p:cNvPr>
          <p:cNvGrpSpPr/>
          <p:nvPr/>
        </p:nvGrpSpPr>
        <p:grpSpPr>
          <a:xfrm>
            <a:off x="8779502" y="4401408"/>
            <a:ext cx="208715" cy="208715"/>
            <a:chOff x="8806756" y="4547288"/>
            <a:chExt cx="208715" cy="208715"/>
          </a:xfrm>
          <a:solidFill>
            <a:srgbClr val="000000"/>
          </a:solidFill>
        </p:grpSpPr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EEF17F7A-05A8-4B3A-921A-5FF45D9C6DEB}"/>
                </a:ext>
              </a:extLst>
            </p:cNvPr>
            <p:cNvSpPr/>
            <p:nvPr/>
          </p:nvSpPr>
          <p:spPr>
            <a:xfrm>
              <a:off x="8806756" y="4547288"/>
              <a:ext cx="208715" cy="208715"/>
            </a:xfrm>
            <a:custGeom>
              <a:avLst/>
              <a:gdLst>
                <a:gd name="connsiteX0" fmla="*/ 104358 w 208715"/>
                <a:gd name="connsiteY0" fmla="*/ 5496 h 208715"/>
                <a:gd name="connsiteX1" fmla="*/ 203220 w 208715"/>
                <a:gd name="connsiteY1" fmla="*/ 104358 h 208715"/>
                <a:gd name="connsiteX2" fmla="*/ 104358 w 208715"/>
                <a:gd name="connsiteY2" fmla="*/ 203220 h 208715"/>
                <a:gd name="connsiteX3" fmla="*/ 5496 w 208715"/>
                <a:gd name="connsiteY3" fmla="*/ 104358 h 208715"/>
                <a:gd name="connsiteX4" fmla="*/ 104358 w 208715"/>
                <a:gd name="connsiteY4" fmla="*/ 5496 h 208715"/>
                <a:gd name="connsiteX5" fmla="*/ 104358 w 208715"/>
                <a:gd name="connsiteY5" fmla="*/ 0 h 208715"/>
                <a:gd name="connsiteX6" fmla="*/ 0 w 208715"/>
                <a:gd name="connsiteY6" fmla="*/ 104358 h 208715"/>
                <a:gd name="connsiteX7" fmla="*/ 104358 w 208715"/>
                <a:gd name="connsiteY7" fmla="*/ 208715 h 208715"/>
                <a:gd name="connsiteX8" fmla="*/ 208715 w 208715"/>
                <a:gd name="connsiteY8" fmla="*/ 104358 h 208715"/>
                <a:gd name="connsiteX9" fmla="*/ 104457 w 208715"/>
                <a:gd name="connsiteY9" fmla="*/ 0 h 208715"/>
                <a:gd name="connsiteX10" fmla="*/ 104358 w 208715"/>
                <a:gd name="connsiteY10" fmla="*/ 0 h 20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5" h="208715">
                  <a:moveTo>
                    <a:pt x="104358" y="5496"/>
                  </a:moveTo>
                  <a:cubicBezTo>
                    <a:pt x="158958" y="5496"/>
                    <a:pt x="203220" y="49757"/>
                    <a:pt x="203220" y="104358"/>
                  </a:cubicBezTo>
                  <a:cubicBezTo>
                    <a:pt x="203220" y="158958"/>
                    <a:pt x="158958" y="203220"/>
                    <a:pt x="104358" y="203220"/>
                  </a:cubicBezTo>
                  <a:cubicBezTo>
                    <a:pt x="49757" y="203220"/>
                    <a:pt x="5496" y="158958"/>
                    <a:pt x="5496" y="104358"/>
                  </a:cubicBezTo>
                  <a:cubicBezTo>
                    <a:pt x="5558" y="49783"/>
                    <a:pt x="49783" y="5558"/>
                    <a:pt x="104358" y="5496"/>
                  </a:cubicBezTo>
                  <a:moveTo>
                    <a:pt x="104358" y="0"/>
                  </a:moveTo>
                  <a:cubicBezTo>
                    <a:pt x="46723" y="0"/>
                    <a:pt x="0" y="46723"/>
                    <a:pt x="0" y="104358"/>
                  </a:cubicBezTo>
                  <a:cubicBezTo>
                    <a:pt x="0" y="161993"/>
                    <a:pt x="46723" y="208715"/>
                    <a:pt x="104358" y="208715"/>
                  </a:cubicBezTo>
                  <a:cubicBezTo>
                    <a:pt x="161993" y="208715"/>
                    <a:pt x="208715" y="161993"/>
                    <a:pt x="208715" y="104358"/>
                  </a:cubicBezTo>
                  <a:cubicBezTo>
                    <a:pt x="208742" y="46750"/>
                    <a:pt x="162064" y="27"/>
                    <a:pt x="104457" y="0"/>
                  </a:cubicBezTo>
                  <a:cubicBezTo>
                    <a:pt x="104424" y="0"/>
                    <a:pt x="104391" y="0"/>
                    <a:pt x="104358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46D2925-E345-4B79-B24E-68269189F635}"/>
                </a:ext>
              </a:extLst>
            </p:cNvPr>
            <p:cNvSpPr/>
            <p:nvPr/>
          </p:nvSpPr>
          <p:spPr>
            <a:xfrm>
              <a:off x="8885309" y="4605480"/>
              <a:ext cx="49667" cy="93594"/>
            </a:xfrm>
            <a:custGeom>
              <a:avLst/>
              <a:gdLst>
                <a:gd name="connsiteX0" fmla="*/ 19391 w 49667"/>
                <a:gd name="connsiteY0" fmla="*/ 93584 h 93594"/>
                <a:gd name="connsiteX1" fmla="*/ 0 w 49667"/>
                <a:gd name="connsiteY1" fmla="*/ 89025 h 93594"/>
                <a:gd name="connsiteX2" fmla="*/ 0 w 49667"/>
                <a:gd name="connsiteY2" fmla="*/ 82299 h 93594"/>
                <a:gd name="connsiteX3" fmla="*/ 19647 w 49667"/>
                <a:gd name="connsiteY3" fmla="*/ 88357 h 93594"/>
                <a:gd name="connsiteX4" fmla="*/ 28332 w 49667"/>
                <a:gd name="connsiteY4" fmla="*/ 87231 h 93594"/>
                <a:gd name="connsiteX5" fmla="*/ 35842 w 49667"/>
                <a:gd name="connsiteY5" fmla="*/ 83626 h 93594"/>
                <a:gd name="connsiteX6" fmla="*/ 41109 w 49667"/>
                <a:gd name="connsiteY6" fmla="*/ 77306 h 93594"/>
                <a:gd name="connsiteX7" fmla="*/ 43085 w 49667"/>
                <a:gd name="connsiteY7" fmla="*/ 68139 h 93594"/>
                <a:gd name="connsiteX8" fmla="*/ 35891 w 49667"/>
                <a:gd name="connsiteY8" fmla="*/ 52818 h 93594"/>
                <a:gd name="connsiteX9" fmla="*/ 15333 w 49667"/>
                <a:gd name="connsiteY9" fmla="*/ 47743 h 93594"/>
                <a:gd name="connsiteX10" fmla="*/ 8952 w 49667"/>
                <a:gd name="connsiteY10" fmla="*/ 47743 h 93594"/>
                <a:gd name="connsiteX11" fmla="*/ 8952 w 49667"/>
                <a:gd name="connsiteY11" fmla="*/ 42522 h 93594"/>
                <a:gd name="connsiteX12" fmla="*/ 14756 w 49667"/>
                <a:gd name="connsiteY12" fmla="*/ 42522 h 93594"/>
                <a:gd name="connsiteX13" fmla="*/ 33380 w 49667"/>
                <a:gd name="connsiteY13" fmla="*/ 37576 h 93594"/>
                <a:gd name="connsiteX14" fmla="*/ 39804 w 49667"/>
                <a:gd name="connsiteY14" fmla="*/ 23013 h 93594"/>
                <a:gd name="connsiteX15" fmla="*/ 35031 w 49667"/>
                <a:gd name="connsiteY15" fmla="*/ 9856 h 93594"/>
                <a:gd name="connsiteX16" fmla="*/ 20935 w 49667"/>
                <a:gd name="connsiteY16" fmla="*/ 5281 h 93594"/>
                <a:gd name="connsiteX17" fmla="*/ 3608 w 49667"/>
                <a:gd name="connsiteY17" fmla="*/ 10777 h 93594"/>
                <a:gd name="connsiteX18" fmla="*/ 3608 w 49667"/>
                <a:gd name="connsiteY18" fmla="*/ 4833 h 93594"/>
                <a:gd name="connsiteX19" fmla="*/ 22675 w 49667"/>
                <a:gd name="connsiteY19" fmla="*/ 0 h 93594"/>
                <a:gd name="connsiteX20" fmla="*/ 31800 w 49667"/>
                <a:gd name="connsiteY20" fmla="*/ 1311 h 93594"/>
                <a:gd name="connsiteX21" fmla="*/ 39362 w 49667"/>
                <a:gd name="connsiteY21" fmla="*/ 5229 h 93594"/>
                <a:gd name="connsiteX22" fmla="*/ 44514 w 49667"/>
                <a:gd name="connsiteY22" fmla="*/ 11736 h 93594"/>
                <a:gd name="connsiteX23" fmla="*/ 46437 w 49667"/>
                <a:gd name="connsiteY23" fmla="*/ 20869 h 93594"/>
                <a:gd name="connsiteX24" fmla="*/ 28852 w 49667"/>
                <a:gd name="connsiteY24" fmla="*/ 43580 h 93594"/>
                <a:gd name="connsiteX25" fmla="*/ 28151 w 49667"/>
                <a:gd name="connsiteY25" fmla="*/ 43775 h 93594"/>
                <a:gd name="connsiteX26" fmla="*/ 28151 w 49667"/>
                <a:gd name="connsiteY26" fmla="*/ 45619 h 93594"/>
                <a:gd name="connsiteX27" fmla="*/ 29005 w 49667"/>
                <a:gd name="connsiteY27" fmla="*/ 45718 h 93594"/>
                <a:gd name="connsiteX28" fmla="*/ 37166 w 49667"/>
                <a:gd name="connsiteY28" fmla="*/ 47869 h 93594"/>
                <a:gd name="connsiteX29" fmla="*/ 43701 w 49667"/>
                <a:gd name="connsiteY29" fmla="*/ 52241 h 93594"/>
                <a:gd name="connsiteX30" fmla="*/ 48064 w 49667"/>
                <a:gd name="connsiteY30" fmla="*/ 58761 h 93594"/>
                <a:gd name="connsiteX31" fmla="*/ 49663 w 49667"/>
                <a:gd name="connsiteY31" fmla="*/ 67238 h 93594"/>
                <a:gd name="connsiteX32" fmla="*/ 47311 w 49667"/>
                <a:gd name="connsiteY32" fmla="*/ 78479 h 93594"/>
                <a:gd name="connsiteX33" fmla="*/ 40870 w 49667"/>
                <a:gd name="connsiteY33" fmla="*/ 86723 h 93594"/>
                <a:gd name="connsiteX34" fmla="*/ 31242 w 49667"/>
                <a:gd name="connsiteY34" fmla="*/ 91836 h 93594"/>
                <a:gd name="connsiteX35" fmla="*/ 19391 w 49667"/>
                <a:gd name="connsiteY35" fmla="*/ 93584 h 9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9667" h="93594">
                  <a:moveTo>
                    <a:pt x="19391" y="93584"/>
                  </a:moveTo>
                  <a:cubicBezTo>
                    <a:pt x="12645" y="93738"/>
                    <a:pt x="5971" y="92169"/>
                    <a:pt x="0" y="89025"/>
                  </a:cubicBezTo>
                  <a:lnTo>
                    <a:pt x="0" y="82299"/>
                  </a:lnTo>
                  <a:cubicBezTo>
                    <a:pt x="5829" y="86168"/>
                    <a:pt x="12651" y="88272"/>
                    <a:pt x="19647" y="88357"/>
                  </a:cubicBezTo>
                  <a:cubicBezTo>
                    <a:pt x="22579" y="88365"/>
                    <a:pt x="25499" y="87987"/>
                    <a:pt x="28332" y="87231"/>
                  </a:cubicBezTo>
                  <a:cubicBezTo>
                    <a:pt x="31043" y="86520"/>
                    <a:pt x="33592" y="85296"/>
                    <a:pt x="35842" y="83626"/>
                  </a:cubicBezTo>
                  <a:cubicBezTo>
                    <a:pt x="38056" y="81948"/>
                    <a:pt x="39858" y="79787"/>
                    <a:pt x="41109" y="77306"/>
                  </a:cubicBezTo>
                  <a:cubicBezTo>
                    <a:pt x="42488" y="74451"/>
                    <a:pt x="43165" y="71309"/>
                    <a:pt x="43085" y="68139"/>
                  </a:cubicBezTo>
                  <a:cubicBezTo>
                    <a:pt x="43433" y="62144"/>
                    <a:pt x="40726" y="56380"/>
                    <a:pt x="35891" y="52818"/>
                  </a:cubicBezTo>
                  <a:cubicBezTo>
                    <a:pt x="31220" y="49449"/>
                    <a:pt x="24299" y="47743"/>
                    <a:pt x="15333" y="47743"/>
                  </a:cubicBezTo>
                  <a:lnTo>
                    <a:pt x="8952" y="47743"/>
                  </a:lnTo>
                  <a:lnTo>
                    <a:pt x="8952" y="42522"/>
                  </a:lnTo>
                  <a:lnTo>
                    <a:pt x="14756" y="42522"/>
                  </a:lnTo>
                  <a:cubicBezTo>
                    <a:pt x="22922" y="42522"/>
                    <a:pt x="29187" y="40873"/>
                    <a:pt x="33380" y="37576"/>
                  </a:cubicBezTo>
                  <a:cubicBezTo>
                    <a:pt x="37737" y="34036"/>
                    <a:pt x="40127" y="28617"/>
                    <a:pt x="39804" y="23013"/>
                  </a:cubicBezTo>
                  <a:cubicBezTo>
                    <a:pt x="40120" y="18153"/>
                    <a:pt x="38390" y="13383"/>
                    <a:pt x="35031" y="9856"/>
                  </a:cubicBezTo>
                  <a:cubicBezTo>
                    <a:pt x="31105" y="6558"/>
                    <a:pt x="26050" y="4918"/>
                    <a:pt x="20935" y="5281"/>
                  </a:cubicBezTo>
                  <a:cubicBezTo>
                    <a:pt x="14749" y="5396"/>
                    <a:pt x="8729" y="7305"/>
                    <a:pt x="3608" y="10777"/>
                  </a:cubicBezTo>
                  <a:lnTo>
                    <a:pt x="3608" y="4833"/>
                  </a:lnTo>
                  <a:cubicBezTo>
                    <a:pt x="9473" y="1689"/>
                    <a:pt x="16019" y="30"/>
                    <a:pt x="22675" y="0"/>
                  </a:cubicBezTo>
                  <a:cubicBezTo>
                    <a:pt x="25764" y="-8"/>
                    <a:pt x="28838" y="433"/>
                    <a:pt x="31800" y="1311"/>
                  </a:cubicBezTo>
                  <a:cubicBezTo>
                    <a:pt x="34552" y="2112"/>
                    <a:pt x="37120" y="3443"/>
                    <a:pt x="39362" y="5229"/>
                  </a:cubicBezTo>
                  <a:cubicBezTo>
                    <a:pt x="41530" y="7000"/>
                    <a:pt x="43288" y="9220"/>
                    <a:pt x="44514" y="11736"/>
                  </a:cubicBezTo>
                  <a:cubicBezTo>
                    <a:pt x="45851" y="14591"/>
                    <a:pt x="46509" y="17717"/>
                    <a:pt x="46437" y="20869"/>
                  </a:cubicBezTo>
                  <a:cubicBezTo>
                    <a:pt x="46437" y="32817"/>
                    <a:pt x="40683" y="40247"/>
                    <a:pt x="28852" y="43580"/>
                  </a:cubicBezTo>
                  <a:lnTo>
                    <a:pt x="28151" y="43775"/>
                  </a:lnTo>
                  <a:lnTo>
                    <a:pt x="28151" y="45619"/>
                  </a:lnTo>
                  <a:lnTo>
                    <a:pt x="29005" y="45718"/>
                  </a:lnTo>
                  <a:cubicBezTo>
                    <a:pt x="31817" y="46028"/>
                    <a:pt x="34567" y="46753"/>
                    <a:pt x="37166" y="47869"/>
                  </a:cubicBezTo>
                  <a:cubicBezTo>
                    <a:pt x="39597" y="48907"/>
                    <a:pt x="41813" y="50390"/>
                    <a:pt x="43701" y="52241"/>
                  </a:cubicBezTo>
                  <a:cubicBezTo>
                    <a:pt x="45569" y="54106"/>
                    <a:pt x="47052" y="56322"/>
                    <a:pt x="48064" y="58761"/>
                  </a:cubicBezTo>
                  <a:cubicBezTo>
                    <a:pt x="49160" y="61451"/>
                    <a:pt x="49704" y="64334"/>
                    <a:pt x="49663" y="67238"/>
                  </a:cubicBezTo>
                  <a:cubicBezTo>
                    <a:pt x="49735" y="71114"/>
                    <a:pt x="48931" y="74957"/>
                    <a:pt x="47311" y="78479"/>
                  </a:cubicBezTo>
                  <a:cubicBezTo>
                    <a:pt x="45798" y="81668"/>
                    <a:pt x="43599" y="84483"/>
                    <a:pt x="40870" y="86723"/>
                  </a:cubicBezTo>
                  <a:cubicBezTo>
                    <a:pt x="38015" y="89023"/>
                    <a:pt x="34747" y="90759"/>
                    <a:pt x="31242" y="91836"/>
                  </a:cubicBezTo>
                  <a:cubicBezTo>
                    <a:pt x="27405" y="93022"/>
                    <a:pt x="23408" y="93612"/>
                    <a:pt x="19391" y="93584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10EE61-CCDD-40F5-A0CB-ECD2BD7394A0}"/>
              </a:ext>
            </a:extLst>
          </p:cNvPr>
          <p:cNvSpPr/>
          <p:nvPr/>
        </p:nvSpPr>
        <p:spPr>
          <a:xfrm>
            <a:off x="2217300" y="2598987"/>
            <a:ext cx="1576934" cy="1281532"/>
          </a:xfrm>
          <a:custGeom>
            <a:avLst/>
            <a:gdLst>
              <a:gd name="connsiteX0" fmla="*/ 1583859 w 1583859"/>
              <a:gd name="connsiteY0" fmla="*/ 112761 h 1348956"/>
              <a:gd name="connsiteX1" fmla="*/ 820379 w 1583859"/>
              <a:gd name="connsiteY1" fmla="*/ 112761 h 1348956"/>
              <a:gd name="connsiteX2" fmla="*/ 944667 w 1583859"/>
              <a:gd name="connsiteY2" fmla="*/ 1284614 h 1348956"/>
              <a:gd name="connsiteX3" fmla="*/ 101288 w 1583859"/>
              <a:gd name="connsiteY3" fmla="*/ 1204715 h 1348956"/>
              <a:gd name="connsiteX4" fmla="*/ 3634 w 1583859"/>
              <a:gd name="connsiteY4" fmla="*/ 1195837 h 1348956"/>
              <a:gd name="connsiteX5" fmla="*/ 30267 w 1583859"/>
              <a:gd name="connsiteY5" fmla="*/ 1195837 h 1348956"/>
              <a:gd name="connsiteX0" fmla="*/ 1583859 w 1747922"/>
              <a:gd name="connsiteY0" fmla="*/ 124006 h 1361463"/>
              <a:gd name="connsiteX1" fmla="*/ 1734779 w 1747922"/>
              <a:gd name="connsiteY1" fmla="*/ 106250 h 1361463"/>
              <a:gd name="connsiteX2" fmla="*/ 944667 w 1747922"/>
              <a:gd name="connsiteY2" fmla="*/ 1295859 h 1361463"/>
              <a:gd name="connsiteX3" fmla="*/ 101288 w 1747922"/>
              <a:gd name="connsiteY3" fmla="*/ 1215960 h 1361463"/>
              <a:gd name="connsiteX4" fmla="*/ 3634 w 1747922"/>
              <a:gd name="connsiteY4" fmla="*/ 1207082 h 1361463"/>
              <a:gd name="connsiteX5" fmla="*/ 30267 w 1747922"/>
              <a:gd name="connsiteY5" fmla="*/ 1207082 h 1361463"/>
              <a:gd name="connsiteX0" fmla="*/ 740480 w 1736283"/>
              <a:gd name="connsiteY0" fmla="*/ 207525 h 1320695"/>
              <a:gd name="connsiteX1" fmla="*/ 1734779 w 1736283"/>
              <a:gd name="connsiteY1" fmla="*/ 65482 h 1320695"/>
              <a:gd name="connsiteX2" fmla="*/ 944667 w 1736283"/>
              <a:gd name="connsiteY2" fmla="*/ 1255091 h 1320695"/>
              <a:gd name="connsiteX3" fmla="*/ 101288 w 1736283"/>
              <a:gd name="connsiteY3" fmla="*/ 1175192 h 1320695"/>
              <a:gd name="connsiteX4" fmla="*/ 3634 w 1736283"/>
              <a:gd name="connsiteY4" fmla="*/ 1166314 h 1320695"/>
              <a:gd name="connsiteX5" fmla="*/ 30267 w 1736283"/>
              <a:gd name="connsiteY5" fmla="*/ 1166314 h 1320695"/>
              <a:gd name="connsiteX0" fmla="*/ 740480 w 1736283"/>
              <a:gd name="connsiteY0" fmla="*/ 193606 h 1306776"/>
              <a:gd name="connsiteX1" fmla="*/ 1734779 w 1736283"/>
              <a:gd name="connsiteY1" fmla="*/ 51563 h 1306776"/>
              <a:gd name="connsiteX2" fmla="*/ 944667 w 1736283"/>
              <a:gd name="connsiteY2" fmla="*/ 1241172 h 1306776"/>
              <a:gd name="connsiteX3" fmla="*/ 101288 w 1736283"/>
              <a:gd name="connsiteY3" fmla="*/ 1161273 h 1306776"/>
              <a:gd name="connsiteX4" fmla="*/ 3634 w 1736283"/>
              <a:gd name="connsiteY4" fmla="*/ 1152395 h 1306776"/>
              <a:gd name="connsiteX5" fmla="*/ 30267 w 1736283"/>
              <a:gd name="connsiteY5" fmla="*/ 1152395 h 1306776"/>
              <a:gd name="connsiteX0" fmla="*/ 740480 w 1576934"/>
              <a:gd name="connsiteY0" fmla="*/ 170254 h 1281532"/>
              <a:gd name="connsiteX1" fmla="*/ 1574981 w 1576934"/>
              <a:gd name="connsiteY1" fmla="*/ 54844 h 1281532"/>
              <a:gd name="connsiteX2" fmla="*/ 944667 w 1576934"/>
              <a:gd name="connsiteY2" fmla="*/ 1217820 h 1281532"/>
              <a:gd name="connsiteX3" fmla="*/ 101288 w 1576934"/>
              <a:gd name="connsiteY3" fmla="*/ 1137921 h 1281532"/>
              <a:gd name="connsiteX4" fmla="*/ 3634 w 1576934"/>
              <a:gd name="connsiteY4" fmla="*/ 1129043 h 1281532"/>
              <a:gd name="connsiteX5" fmla="*/ 30267 w 1576934"/>
              <a:gd name="connsiteY5" fmla="*/ 1129043 h 128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6934" h="1281532">
                <a:moveTo>
                  <a:pt x="740480" y="170254"/>
                </a:moveTo>
                <a:cubicBezTo>
                  <a:pt x="722724" y="179131"/>
                  <a:pt x="1540950" y="-119750"/>
                  <a:pt x="1574981" y="54844"/>
                </a:cubicBezTo>
                <a:cubicBezTo>
                  <a:pt x="1609012" y="229438"/>
                  <a:pt x="1190283" y="1037307"/>
                  <a:pt x="944667" y="1217820"/>
                </a:cubicBezTo>
                <a:cubicBezTo>
                  <a:pt x="699051" y="1398333"/>
                  <a:pt x="101288" y="1137921"/>
                  <a:pt x="101288" y="1137921"/>
                </a:cubicBezTo>
                <a:lnTo>
                  <a:pt x="3634" y="1129043"/>
                </a:lnTo>
                <a:cubicBezTo>
                  <a:pt x="-8203" y="1127563"/>
                  <a:pt x="11032" y="1128303"/>
                  <a:pt x="30267" y="1129043"/>
                </a:cubicBezTo>
              </a:path>
            </a:pathLst>
          </a:custGeom>
          <a:noFill/>
          <a:ln w="57150">
            <a:solidFill>
              <a:srgbClr val="6F20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 descr="A picture containing text, ceiling, indoor, shelf&#10;&#10;Description automatically generated">
            <a:extLst>
              <a:ext uri="{FF2B5EF4-FFF2-40B4-BE49-F238E27FC236}">
                <a16:creationId xmlns:a16="http://schemas.microsoft.com/office/drawing/2014/main" id="{ED77AFDA-D05E-4F24-9343-52CFE3695DC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6"/>
              </a:ext>
            </a:extLst>
          </a:blip>
          <a:stretch>
            <a:fillRect/>
          </a:stretch>
        </p:blipFill>
        <p:spPr>
          <a:xfrm>
            <a:off x="9129808" y="4648318"/>
            <a:ext cx="2037633" cy="78108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C827331C-2B1E-4213-BB61-6CFEA0BA12EB}"/>
              </a:ext>
            </a:extLst>
          </p:cNvPr>
          <p:cNvSpPr txBox="1"/>
          <p:nvPr/>
        </p:nvSpPr>
        <p:spPr>
          <a:xfrm>
            <a:off x="9095805" y="4338272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Coffee Shop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E0A69E-C5D8-4CFD-A5E5-496A5971D0BC}"/>
              </a:ext>
            </a:extLst>
          </p:cNvPr>
          <p:cNvCxnSpPr>
            <a:cxnSpLocks/>
          </p:cNvCxnSpPr>
          <p:nvPr/>
        </p:nvCxnSpPr>
        <p:spPr>
          <a:xfrm>
            <a:off x="8699708" y="4309684"/>
            <a:ext cx="3037924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aphic 75" descr="Badge 1 outline">
            <a:extLst>
              <a:ext uri="{FF2B5EF4-FFF2-40B4-BE49-F238E27FC236}">
                <a16:creationId xmlns:a16="http://schemas.microsoft.com/office/drawing/2014/main" id="{C9611DEE-BD8F-4105-B426-A0556750933F}"/>
              </a:ext>
            </a:extLst>
          </p:cNvPr>
          <p:cNvGrpSpPr/>
          <p:nvPr/>
        </p:nvGrpSpPr>
        <p:grpSpPr>
          <a:xfrm>
            <a:off x="8768094" y="1271268"/>
            <a:ext cx="192139" cy="192139"/>
            <a:chOff x="8813062" y="1889619"/>
            <a:chExt cx="192139" cy="192139"/>
          </a:xfrm>
          <a:solidFill>
            <a:srgbClr val="000000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ABCB30A-974F-4EAA-8ADC-75F1BD190362}"/>
                </a:ext>
              </a:extLst>
            </p:cNvPr>
            <p:cNvSpPr/>
            <p:nvPr/>
          </p:nvSpPr>
          <p:spPr>
            <a:xfrm>
              <a:off x="8813062" y="1889619"/>
              <a:ext cx="192139" cy="192139"/>
            </a:xfrm>
            <a:custGeom>
              <a:avLst/>
              <a:gdLst>
                <a:gd name="connsiteX0" fmla="*/ 96070 w 192139"/>
                <a:gd name="connsiteY0" fmla="*/ 5059 h 192139"/>
                <a:gd name="connsiteX1" fmla="*/ 187081 w 192139"/>
                <a:gd name="connsiteY1" fmla="*/ 96070 h 192139"/>
                <a:gd name="connsiteX2" fmla="*/ 96070 w 192139"/>
                <a:gd name="connsiteY2" fmla="*/ 187081 h 192139"/>
                <a:gd name="connsiteX3" fmla="*/ 5059 w 192139"/>
                <a:gd name="connsiteY3" fmla="*/ 96070 h 192139"/>
                <a:gd name="connsiteX4" fmla="*/ 96070 w 192139"/>
                <a:gd name="connsiteY4" fmla="*/ 5060 h 192139"/>
                <a:gd name="connsiteX5" fmla="*/ 96070 w 192139"/>
                <a:gd name="connsiteY5" fmla="*/ 0 h 192139"/>
                <a:gd name="connsiteX6" fmla="*/ 0 w 192139"/>
                <a:gd name="connsiteY6" fmla="*/ 96070 h 192139"/>
                <a:gd name="connsiteX7" fmla="*/ 96070 w 192139"/>
                <a:gd name="connsiteY7" fmla="*/ 192140 h 192139"/>
                <a:gd name="connsiteX8" fmla="*/ 192140 w 192139"/>
                <a:gd name="connsiteY8" fmla="*/ 96070 h 192139"/>
                <a:gd name="connsiteX9" fmla="*/ 96156 w 192139"/>
                <a:gd name="connsiteY9" fmla="*/ 1 h 192139"/>
                <a:gd name="connsiteX10" fmla="*/ 96070 w 192139"/>
                <a:gd name="connsiteY10" fmla="*/ 1 h 192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139" h="192139">
                  <a:moveTo>
                    <a:pt x="96070" y="5059"/>
                  </a:moveTo>
                  <a:cubicBezTo>
                    <a:pt x="146334" y="5059"/>
                    <a:pt x="187081" y="45806"/>
                    <a:pt x="187081" y="96070"/>
                  </a:cubicBezTo>
                  <a:cubicBezTo>
                    <a:pt x="187081" y="146334"/>
                    <a:pt x="146334" y="187081"/>
                    <a:pt x="96070" y="187081"/>
                  </a:cubicBezTo>
                  <a:cubicBezTo>
                    <a:pt x="45806" y="187081"/>
                    <a:pt x="5059" y="146334"/>
                    <a:pt x="5059" y="96070"/>
                  </a:cubicBezTo>
                  <a:cubicBezTo>
                    <a:pt x="5117" y="45830"/>
                    <a:pt x="45830" y="5117"/>
                    <a:pt x="96070" y="5060"/>
                  </a:cubicBezTo>
                  <a:moveTo>
                    <a:pt x="96070" y="0"/>
                  </a:moveTo>
                  <a:cubicBezTo>
                    <a:pt x="43012" y="0"/>
                    <a:pt x="0" y="43012"/>
                    <a:pt x="0" y="96070"/>
                  </a:cubicBezTo>
                  <a:cubicBezTo>
                    <a:pt x="0" y="149128"/>
                    <a:pt x="43012" y="192140"/>
                    <a:pt x="96070" y="192140"/>
                  </a:cubicBezTo>
                  <a:cubicBezTo>
                    <a:pt x="149128" y="192140"/>
                    <a:pt x="192140" y="149128"/>
                    <a:pt x="192140" y="96070"/>
                  </a:cubicBezTo>
                  <a:cubicBezTo>
                    <a:pt x="192163" y="43036"/>
                    <a:pt x="149190" y="24"/>
                    <a:pt x="96156" y="1"/>
                  </a:cubicBezTo>
                  <a:cubicBezTo>
                    <a:pt x="96127" y="1"/>
                    <a:pt x="96099" y="1"/>
                    <a:pt x="96070" y="1"/>
                  </a:cubicBez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6A3CE-4F5D-48CB-8CA4-0353EC47DD3A}"/>
                </a:ext>
              </a:extLst>
            </p:cNvPr>
            <p:cNvSpPr/>
            <p:nvPr/>
          </p:nvSpPr>
          <p:spPr>
            <a:xfrm>
              <a:off x="8889697" y="1940126"/>
              <a:ext cx="26151" cy="85203"/>
            </a:xfrm>
            <a:custGeom>
              <a:avLst/>
              <a:gdLst>
                <a:gd name="connsiteX0" fmla="*/ 20335 w 26151"/>
                <a:gd name="connsiteY0" fmla="*/ 85203 h 85203"/>
                <a:gd name="connsiteX1" fmla="*/ 20335 w 26151"/>
                <a:gd name="connsiteY1" fmla="*/ 8211 h 85203"/>
                <a:gd name="connsiteX2" fmla="*/ 20294 w 26151"/>
                <a:gd name="connsiteY2" fmla="*/ 8192 h 85203"/>
                <a:gd name="connsiteX3" fmla="*/ 18874 w 26151"/>
                <a:gd name="connsiteY3" fmla="*/ 9421 h 85203"/>
                <a:gd name="connsiteX4" fmla="*/ 14316 w 26151"/>
                <a:gd name="connsiteY4" fmla="*/ 12779 h 85203"/>
                <a:gd name="connsiteX5" fmla="*/ 9099 w 26151"/>
                <a:gd name="connsiteY5" fmla="*/ 15857 h 85203"/>
                <a:gd name="connsiteX6" fmla="*/ 3775 w 26151"/>
                <a:gd name="connsiteY6" fmla="*/ 18430 h 85203"/>
                <a:gd name="connsiteX7" fmla="*/ 0 w 26151"/>
                <a:gd name="connsiteY7" fmla="*/ 19925 h 85203"/>
                <a:gd name="connsiteX8" fmla="*/ 0 w 26151"/>
                <a:gd name="connsiteY8" fmla="*/ 15113 h 85203"/>
                <a:gd name="connsiteX9" fmla="*/ 12949 w 26151"/>
                <a:gd name="connsiteY9" fmla="*/ 9029 h 85203"/>
                <a:gd name="connsiteX10" fmla="*/ 25243 w 26151"/>
                <a:gd name="connsiteY10" fmla="*/ 0 h 85203"/>
                <a:gd name="connsiteX11" fmla="*/ 26152 w 26151"/>
                <a:gd name="connsiteY11" fmla="*/ 47 h 85203"/>
                <a:gd name="connsiteX12" fmla="*/ 26152 w 26151"/>
                <a:gd name="connsiteY12" fmla="*/ 85203 h 85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151" h="85203">
                  <a:moveTo>
                    <a:pt x="20335" y="85203"/>
                  </a:moveTo>
                  <a:lnTo>
                    <a:pt x="20335" y="8211"/>
                  </a:lnTo>
                  <a:cubicBezTo>
                    <a:pt x="20335" y="8181"/>
                    <a:pt x="20317" y="8172"/>
                    <a:pt x="20294" y="8192"/>
                  </a:cubicBezTo>
                  <a:lnTo>
                    <a:pt x="18874" y="9421"/>
                  </a:lnTo>
                  <a:cubicBezTo>
                    <a:pt x="17432" y="10641"/>
                    <a:pt x="15910" y="11763"/>
                    <a:pt x="14316" y="12779"/>
                  </a:cubicBezTo>
                  <a:cubicBezTo>
                    <a:pt x="12616" y="13873"/>
                    <a:pt x="10861" y="14908"/>
                    <a:pt x="9099" y="15857"/>
                  </a:cubicBezTo>
                  <a:cubicBezTo>
                    <a:pt x="7327" y="16810"/>
                    <a:pt x="5535" y="17675"/>
                    <a:pt x="3775" y="18430"/>
                  </a:cubicBezTo>
                  <a:cubicBezTo>
                    <a:pt x="2452" y="18996"/>
                    <a:pt x="1187" y="19498"/>
                    <a:pt x="0" y="19925"/>
                  </a:cubicBezTo>
                  <a:lnTo>
                    <a:pt x="0" y="15113"/>
                  </a:lnTo>
                  <a:cubicBezTo>
                    <a:pt x="4537" y="13591"/>
                    <a:pt x="8882" y="11550"/>
                    <a:pt x="12949" y="9029"/>
                  </a:cubicBezTo>
                  <a:cubicBezTo>
                    <a:pt x="17272" y="6338"/>
                    <a:pt x="21382" y="3320"/>
                    <a:pt x="25243" y="0"/>
                  </a:cubicBezTo>
                  <a:lnTo>
                    <a:pt x="26152" y="47"/>
                  </a:lnTo>
                  <a:lnTo>
                    <a:pt x="26152" y="85203"/>
                  </a:lnTo>
                  <a:close/>
                </a:path>
              </a:pathLst>
            </a:custGeom>
            <a:solidFill>
              <a:srgbClr val="000000"/>
            </a:solidFill>
            <a:ln w="10242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7F39BEF-BD3F-4979-B546-237D24CCA5C9}"/>
              </a:ext>
            </a:extLst>
          </p:cNvPr>
          <p:cNvGrpSpPr/>
          <p:nvPr/>
        </p:nvGrpSpPr>
        <p:grpSpPr>
          <a:xfrm rot="10800000">
            <a:off x="11165301" y="2892435"/>
            <a:ext cx="225020" cy="248092"/>
            <a:chOff x="5929066" y="2881509"/>
            <a:chExt cx="272580" cy="272580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F4832BB-F6F8-4971-B329-0DE6526F0476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9" name="Graphic 118" descr="Caret Down with solid fill">
              <a:extLst>
                <a:ext uri="{FF2B5EF4-FFF2-40B4-BE49-F238E27FC236}">
                  <a16:creationId xmlns:a16="http://schemas.microsoft.com/office/drawing/2014/main" id="{51E805C1-1CD4-4D95-B6E5-73AA08DD8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B6D6F268-B857-4DC5-A761-741C09F78A2E}"/>
              </a:ext>
            </a:extLst>
          </p:cNvPr>
          <p:cNvSpPr txBox="1"/>
          <p:nvPr/>
        </p:nvSpPr>
        <p:spPr>
          <a:xfrm>
            <a:off x="9039536" y="2828555"/>
            <a:ext cx="166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Roller Coaster</a:t>
            </a:r>
          </a:p>
        </p:txBody>
      </p:sp>
      <p:pic>
        <p:nvPicPr>
          <p:cNvPr id="125" name="Picture 124" descr="A group of people on a roller coaster&#10;&#10;Description automatically generated with medium confidence">
            <a:extLst>
              <a:ext uri="{FF2B5EF4-FFF2-40B4-BE49-F238E27FC236}">
                <a16:creationId xmlns:a16="http://schemas.microsoft.com/office/drawing/2014/main" id="{E6B4177C-0776-4554-9560-EEE1835543D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638" y="3196664"/>
            <a:ext cx="1982656" cy="6999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606999-AEF0-4853-851D-0E4307D0D654}"/>
              </a:ext>
            </a:extLst>
          </p:cNvPr>
          <p:cNvSpPr txBox="1"/>
          <p:nvPr/>
        </p:nvSpPr>
        <p:spPr>
          <a:xfrm>
            <a:off x="9048057" y="389399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$30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min</a:t>
            </a:r>
          </a:p>
        </p:txBody>
      </p:sp>
      <p:sp>
        <p:nvSpPr>
          <p:cNvPr id="127" name="Flowchart: Alternate Process 126">
            <a:extLst>
              <a:ext uri="{FF2B5EF4-FFF2-40B4-BE49-F238E27FC236}">
                <a16:creationId xmlns:a16="http://schemas.microsoft.com/office/drawing/2014/main" id="{DB0D5AC0-4521-4F63-87EF-1210083A28FD}"/>
              </a:ext>
            </a:extLst>
          </p:cNvPr>
          <p:cNvSpPr/>
          <p:nvPr/>
        </p:nvSpPr>
        <p:spPr>
          <a:xfrm>
            <a:off x="10505760" y="2910165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0" name="Graphic 149" descr="Badge Cross with solid fill">
            <a:extLst>
              <a:ext uri="{FF2B5EF4-FFF2-40B4-BE49-F238E27FC236}">
                <a16:creationId xmlns:a16="http://schemas.microsoft.com/office/drawing/2014/main" id="{E386575B-4B44-4689-A34A-9C3529799FF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25344" y="2885277"/>
            <a:ext cx="269389" cy="269389"/>
          </a:xfrm>
          <a:prstGeom prst="rect">
            <a:avLst/>
          </a:prstGeom>
        </p:spPr>
      </p:pic>
      <p:pic>
        <p:nvPicPr>
          <p:cNvPr id="151" name="Graphic 150" descr="Hamburger Menu Icon with solid fill">
            <a:extLst>
              <a:ext uri="{FF2B5EF4-FFF2-40B4-BE49-F238E27FC236}">
                <a16:creationId xmlns:a16="http://schemas.microsoft.com/office/drawing/2014/main" id="{495E0F6B-1EF2-4D63-87F8-600EBEBF4F6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71747" y="3463661"/>
            <a:ext cx="239396" cy="252286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0892D533-AA60-48E1-AFEF-C583D61CF92B}"/>
              </a:ext>
            </a:extLst>
          </p:cNvPr>
          <p:cNvSpPr txBox="1"/>
          <p:nvPr/>
        </p:nvSpPr>
        <p:spPr>
          <a:xfrm>
            <a:off x="8998653" y="5431576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$12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 min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4BABB0C-07A2-4DFD-B96D-48B47C1A8613}"/>
              </a:ext>
            </a:extLst>
          </p:cNvPr>
          <p:cNvGrpSpPr/>
          <p:nvPr/>
        </p:nvGrpSpPr>
        <p:grpSpPr>
          <a:xfrm rot="10800000">
            <a:off x="11163168" y="4322425"/>
            <a:ext cx="225020" cy="248092"/>
            <a:chOff x="5929066" y="2881509"/>
            <a:chExt cx="272580" cy="27258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E6FFE48-7D73-4045-980C-B4C181E3A7A3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7" name="Graphic 156" descr="Caret Down with solid fill">
              <a:extLst>
                <a:ext uri="{FF2B5EF4-FFF2-40B4-BE49-F238E27FC236}">
                  <a16:creationId xmlns:a16="http://schemas.microsoft.com/office/drawing/2014/main" id="{1DE6BA81-90A4-4C4F-A523-A32FBB44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sp>
        <p:nvSpPr>
          <p:cNvPr id="158" name="Flowchart: Alternate Process 157">
            <a:extLst>
              <a:ext uri="{FF2B5EF4-FFF2-40B4-BE49-F238E27FC236}">
                <a16:creationId xmlns:a16="http://schemas.microsoft.com/office/drawing/2014/main" id="{60E628D0-8095-495F-97DF-B3A5AF8863A3}"/>
              </a:ext>
            </a:extLst>
          </p:cNvPr>
          <p:cNvSpPr/>
          <p:nvPr/>
        </p:nvSpPr>
        <p:spPr>
          <a:xfrm>
            <a:off x="10316014" y="4380204"/>
            <a:ext cx="753080" cy="167072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Reserve</a:t>
            </a:r>
          </a:p>
        </p:txBody>
      </p:sp>
      <p:pic>
        <p:nvPicPr>
          <p:cNvPr id="160" name="Graphic 159" descr="Badge Cross with solid fill">
            <a:extLst>
              <a:ext uri="{FF2B5EF4-FFF2-40B4-BE49-F238E27FC236}">
                <a16:creationId xmlns:a16="http://schemas.microsoft.com/office/drawing/2014/main" id="{9C817EFC-418B-4C6A-A2E7-E8681423CEF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20666" y="4313153"/>
            <a:ext cx="269389" cy="269389"/>
          </a:xfrm>
          <a:prstGeom prst="rect">
            <a:avLst/>
          </a:prstGeom>
        </p:spPr>
      </p:pic>
      <p:pic>
        <p:nvPicPr>
          <p:cNvPr id="162" name="Graphic 161" descr="Hamburger Menu Icon with solid fill">
            <a:extLst>
              <a:ext uri="{FF2B5EF4-FFF2-40B4-BE49-F238E27FC236}">
                <a16:creationId xmlns:a16="http://schemas.microsoft.com/office/drawing/2014/main" id="{6F8E4A23-19AE-4A55-ADB1-FA8057E96DA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63069" y="4964261"/>
            <a:ext cx="239396" cy="25228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36915F-38C0-4774-86D0-BD830BFB35BB}"/>
              </a:ext>
            </a:extLst>
          </p:cNvPr>
          <p:cNvCxnSpPr>
            <a:cxnSpLocks/>
          </p:cNvCxnSpPr>
          <p:nvPr/>
        </p:nvCxnSpPr>
        <p:spPr>
          <a:xfrm>
            <a:off x="8687384" y="2814812"/>
            <a:ext cx="3056848" cy="13743"/>
          </a:xfrm>
          <a:prstGeom prst="line">
            <a:avLst/>
          </a:prstGeom>
          <a:ln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F8E37837-9422-401B-BF80-7FEAFE060616}"/>
              </a:ext>
            </a:extLst>
          </p:cNvPr>
          <p:cNvSpPr txBox="1"/>
          <p:nvPr/>
        </p:nvSpPr>
        <p:spPr>
          <a:xfrm>
            <a:off x="9053085" y="1229998"/>
            <a:ext cx="1187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u="sng" dirty="0"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UltraMax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B012E04-9FCB-475E-A8C7-646F0278AD69}"/>
              </a:ext>
            </a:extLst>
          </p:cNvPr>
          <p:cNvGrpSpPr/>
          <p:nvPr/>
        </p:nvGrpSpPr>
        <p:grpSpPr>
          <a:xfrm rot="10800000">
            <a:off x="11166172" y="1250941"/>
            <a:ext cx="225020" cy="248092"/>
            <a:chOff x="5929066" y="2881509"/>
            <a:chExt cx="272580" cy="272580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5C812F7-ACFB-4EE6-AB92-F7C50BAA6312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4" name="Graphic 123" descr="Caret Down with solid fill">
              <a:extLst>
                <a:ext uri="{FF2B5EF4-FFF2-40B4-BE49-F238E27FC236}">
                  <a16:creationId xmlns:a16="http://schemas.microsoft.com/office/drawing/2014/main" id="{177674A1-913D-4C18-A640-5658045E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8BE99AB8-D759-4518-864B-5351178A9E6B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l="7390" t="164" r="9353" b="3414"/>
          <a:stretch/>
        </p:blipFill>
        <p:spPr>
          <a:xfrm>
            <a:off x="9124314" y="1582991"/>
            <a:ext cx="2054580" cy="7444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8" name="Flowchart: Alternate Process 127">
            <a:extLst>
              <a:ext uri="{FF2B5EF4-FFF2-40B4-BE49-F238E27FC236}">
                <a16:creationId xmlns:a16="http://schemas.microsoft.com/office/drawing/2014/main" id="{77FA4DFA-A5E1-485C-8447-15E3597A6536}"/>
              </a:ext>
            </a:extLst>
          </p:cNvPr>
          <p:cNvSpPr/>
          <p:nvPr/>
        </p:nvSpPr>
        <p:spPr>
          <a:xfrm>
            <a:off x="10495382" y="1305928"/>
            <a:ext cx="594472" cy="15334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US" altLang="zh-CN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ook</a:t>
            </a:r>
            <a:endParaRPr lang="en-GB" sz="12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8D51594-B7D4-4D68-A8AF-7818231BDC5D}"/>
              </a:ext>
            </a:extLst>
          </p:cNvPr>
          <p:cNvSpPr txBox="1"/>
          <p:nvPr/>
        </p:nvSpPr>
        <p:spPr>
          <a:xfrm>
            <a:off x="9027212" y="2383925"/>
            <a:ext cx="23279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$35 / Pax</a:t>
            </a:r>
          </a:p>
          <a:p>
            <a:r>
              <a:rPr lang="en-GB" sz="105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Estimated Waiting time: </a:t>
            </a:r>
            <a:r>
              <a:rPr lang="en-GB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 min</a:t>
            </a:r>
          </a:p>
        </p:txBody>
      </p:sp>
      <p:pic>
        <p:nvPicPr>
          <p:cNvPr id="153" name="Graphic 152" descr="Badge Cross with solid fill">
            <a:extLst>
              <a:ext uri="{FF2B5EF4-FFF2-40B4-BE49-F238E27FC236}">
                <a16:creationId xmlns:a16="http://schemas.microsoft.com/office/drawing/2014/main" id="{209D8EAE-BD6D-49A3-A3FB-C5D5EF26402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32548" y="1250547"/>
            <a:ext cx="269389" cy="269389"/>
          </a:xfrm>
          <a:prstGeom prst="rect">
            <a:avLst/>
          </a:prstGeom>
        </p:spPr>
      </p:pic>
      <p:pic>
        <p:nvPicPr>
          <p:cNvPr id="161" name="Graphic 160" descr="Hamburger Menu Icon with solid fill">
            <a:extLst>
              <a:ext uri="{FF2B5EF4-FFF2-40B4-BE49-F238E27FC236}">
                <a16:creationId xmlns:a16="http://schemas.microsoft.com/office/drawing/2014/main" id="{98B00A29-D104-4C0B-ADA7-920E139152B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43013" y="1998256"/>
            <a:ext cx="239396" cy="252286"/>
          </a:xfrm>
          <a:prstGeom prst="rect">
            <a:avLst/>
          </a:prstGeom>
        </p:spPr>
      </p:pic>
      <p:grpSp>
        <p:nvGrpSpPr>
          <p:cNvPr id="144" name="Graphic 86" descr="Badge outline">
            <a:extLst>
              <a:ext uri="{FF2B5EF4-FFF2-40B4-BE49-F238E27FC236}">
                <a16:creationId xmlns:a16="http://schemas.microsoft.com/office/drawing/2014/main" id="{6962E553-EFDD-4FC4-963E-61315BBEB4ED}"/>
              </a:ext>
            </a:extLst>
          </p:cNvPr>
          <p:cNvGrpSpPr/>
          <p:nvPr/>
        </p:nvGrpSpPr>
        <p:grpSpPr>
          <a:xfrm>
            <a:off x="8758590" y="2882498"/>
            <a:ext cx="208717" cy="208717"/>
            <a:chOff x="8798053" y="3261673"/>
            <a:chExt cx="208717" cy="208717"/>
          </a:xfrm>
          <a:solidFill>
            <a:srgbClr val="000000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8598AE6-E212-43C7-ACC8-4C7C3A973013}"/>
                </a:ext>
              </a:extLst>
            </p:cNvPr>
            <p:cNvSpPr/>
            <p:nvPr/>
          </p:nvSpPr>
          <p:spPr>
            <a:xfrm>
              <a:off x="8798053" y="3261673"/>
              <a:ext cx="208717" cy="208717"/>
            </a:xfrm>
            <a:custGeom>
              <a:avLst/>
              <a:gdLst>
                <a:gd name="connsiteX0" fmla="*/ 104359 w 208717"/>
                <a:gd name="connsiteY0" fmla="*/ 5496 h 208717"/>
                <a:gd name="connsiteX1" fmla="*/ 203222 w 208717"/>
                <a:gd name="connsiteY1" fmla="*/ 104359 h 208717"/>
                <a:gd name="connsiteX2" fmla="*/ 104359 w 208717"/>
                <a:gd name="connsiteY2" fmla="*/ 203222 h 208717"/>
                <a:gd name="connsiteX3" fmla="*/ 5496 w 208717"/>
                <a:gd name="connsiteY3" fmla="*/ 104359 h 208717"/>
                <a:gd name="connsiteX4" fmla="*/ 104359 w 208717"/>
                <a:gd name="connsiteY4" fmla="*/ 5496 h 208717"/>
                <a:gd name="connsiteX5" fmla="*/ 104359 w 208717"/>
                <a:gd name="connsiteY5" fmla="*/ 0 h 208717"/>
                <a:gd name="connsiteX6" fmla="*/ 0 w 208717"/>
                <a:gd name="connsiteY6" fmla="*/ 104359 h 208717"/>
                <a:gd name="connsiteX7" fmla="*/ 104359 w 208717"/>
                <a:gd name="connsiteY7" fmla="*/ 208718 h 208717"/>
                <a:gd name="connsiteX8" fmla="*/ 208718 w 208717"/>
                <a:gd name="connsiteY8" fmla="*/ 104359 h 208717"/>
                <a:gd name="connsiteX9" fmla="*/ 104458 w 208717"/>
                <a:gd name="connsiteY9" fmla="*/ 0 h 208717"/>
                <a:gd name="connsiteX10" fmla="*/ 104359 w 208717"/>
                <a:gd name="connsiteY10" fmla="*/ 0 h 20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8717" h="208717">
                  <a:moveTo>
                    <a:pt x="104359" y="5496"/>
                  </a:moveTo>
                  <a:cubicBezTo>
                    <a:pt x="158960" y="5496"/>
                    <a:pt x="203222" y="49758"/>
                    <a:pt x="203222" y="104359"/>
                  </a:cubicBezTo>
                  <a:cubicBezTo>
                    <a:pt x="203222" y="158960"/>
                    <a:pt x="158960" y="203222"/>
                    <a:pt x="104359" y="203222"/>
                  </a:cubicBezTo>
                  <a:cubicBezTo>
                    <a:pt x="49758" y="203222"/>
                    <a:pt x="5496" y="158960"/>
                    <a:pt x="5496" y="104359"/>
                  </a:cubicBezTo>
                  <a:cubicBezTo>
                    <a:pt x="5558" y="49784"/>
                    <a:pt x="49784" y="5558"/>
                    <a:pt x="104359" y="5496"/>
                  </a:cubicBezTo>
                  <a:moveTo>
                    <a:pt x="104359" y="0"/>
                  </a:moveTo>
                  <a:cubicBezTo>
                    <a:pt x="46723" y="0"/>
                    <a:pt x="0" y="46723"/>
                    <a:pt x="0" y="104359"/>
                  </a:cubicBezTo>
                  <a:cubicBezTo>
                    <a:pt x="0" y="161995"/>
                    <a:pt x="46723" y="208718"/>
                    <a:pt x="104359" y="208718"/>
                  </a:cubicBezTo>
                  <a:cubicBezTo>
                    <a:pt x="161994" y="208718"/>
                    <a:pt x="208718" y="161995"/>
                    <a:pt x="208718" y="104359"/>
                  </a:cubicBezTo>
                  <a:cubicBezTo>
                    <a:pt x="208745" y="46750"/>
                    <a:pt x="162066" y="27"/>
                    <a:pt x="104458" y="0"/>
                  </a:cubicBezTo>
                  <a:cubicBezTo>
                    <a:pt x="104425" y="0"/>
                    <a:pt x="104392" y="0"/>
                    <a:pt x="104359" y="0"/>
                  </a:cubicBez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91FC6DD-589E-4C08-BD89-48E6B2CFA59A}"/>
                </a:ext>
              </a:extLst>
            </p:cNvPr>
            <p:cNvSpPr/>
            <p:nvPr/>
          </p:nvSpPr>
          <p:spPr>
            <a:xfrm>
              <a:off x="8875249" y="3317122"/>
              <a:ext cx="52758" cy="91989"/>
            </a:xfrm>
            <a:custGeom>
              <a:avLst/>
              <a:gdLst>
                <a:gd name="connsiteX0" fmla="*/ 6 w 52758"/>
                <a:gd name="connsiteY0" fmla="*/ 91970 h 91989"/>
                <a:gd name="connsiteX1" fmla="*/ 6 w 52758"/>
                <a:gd name="connsiteY1" fmla="*/ 88489 h 91989"/>
                <a:gd name="connsiteX2" fmla="*/ 1411 w 52758"/>
                <a:gd name="connsiteY2" fmla="*/ 78047 h 91989"/>
                <a:gd name="connsiteX3" fmla="*/ 5793 w 52758"/>
                <a:gd name="connsiteY3" fmla="*/ 69850 h 91989"/>
                <a:gd name="connsiteX4" fmla="*/ 13561 w 52758"/>
                <a:gd name="connsiteY4" fmla="*/ 62112 h 91989"/>
                <a:gd name="connsiteX5" fmla="*/ 25116 w 52758"/>
                <a:gd name="connsiteY5" fmla="*/ 53319 h 91989"/>
                <a:gd name="connsiteX6" fmla="*/ 33299 w 52758"/>
                <a:gd name="connsiteY6" fmla="*/ 46791 h 91989"/>
                <a:gd name="connsiteX7" fmla="*/ 39369 w 52758"/>
                <a:gd name="connsiteY7" fmla="*/ 40196 h 91989"/>
                <a:gd name="connsiteX8" fmla="*/ 43108 w 52758"/>
                <a:gd name="connsiteY8" fmla="*/ 32881 h 91989"/>
                <a:gd name="connsiteX9" fmla="*/ 44381 w 52758"/>
                <a:gd name="connsiteY9" fmla="*/ 24275 h 91989"/>
                <a:gd name="connsiteX10" fmla="*/ 42993 w 52758"/>
                <a:gd name="connsiteY10" fmla="*/ 16164 h 91989"/>
                <a:gd name="connsiteX11" fmla="*/ 32977 w 52758"/>
                <a:gd name="connsiteY11" fmla="*/ 6491 h 91989"/>
                <a:gd name="connsiteX12" fmla="*/ 25256 w 52758"/>
                <a:gd name="connsiteY12" fmla="*/ 5282 h 91989"/>
                <a:gd name="connsiteX13" fmla="*/ 12935 w 52758"/>
                <a:gd name="connsiteY13" fmla="*/ 8305 h 91989"/>
                <a:gd name="connsiteX14" fmla="*/ 3614 w 52758"/>
                <a:gd name="connsiteY14" fmla="*/ 14773 h 91989"/>
                <a:gd name="connsiteX15" fmla="*/ 3614 w 52758"/>
                <a:gd name="connsiteY15" fmla="*/ 8176 h 91989"/>
                <a:gd name="connsiteX16" fmla="*/ 13699 w 52758"/>
                <a:gd name="connsiteY16" fmla="*/ 2254 h 91989"/>
                <a:gd name="connsiteX17" fmla="*/ 26416 w 52758"/>
                <a:gd name="connsiteY17" fmla="*/ 4 h 91989"/>
                <a:gd name="connsiteX18" fmla="*/ 28523 w 52758"/>
                <a:gd name="connsiteY18" fmla="*/ 127 h 91989"/>
                <a:gd name="connsiteX19" fmla="*/ 30592 w 52758"/>
                <a:gd name="connsiteY19" fmla="*/ 507 h 91989"/>
                <a:gd name="connsiteX20" fmla="*/ 38970 w 52758"/>
                <a:gd name="connsiteY20" fmla="*/ 2837 h 91989"/>
                <a:gd name="connsiteX21" fmla="*/ 45348 w 52758"/>
                <a:gd name="connsiteY21" fmla="*/ 7549 h 91989"/>
                <a:gd name="connsiteX22" fmla="*/ 49437 w 52758"/>
                <a:gd name="connsiteY22" fmla="*/ 14419 h 91989"/>
                <a:gd name="connsiteX23" fmla="*/ 50893 w 52758"/>
                <a:gd name="connsiteY23" fmla="*/ 23330 h 91989"/>
                <a:gd name="connsiteX24" fmla="*/ 49395 w 52758"/>
                <a:gd name="connsiteY24" fmla="*/ 33656 h 91989"/>
                <a:gd name="connsiteX25" fmla="*/ 45117 w 52758"/>
                <a:gd name="connsiteY25" fmla="*/ 42056 h 91989"/>
                <a:gd name="connsiteX26" fmla="*/ 38374 w 52758"/>
                <a:gd name="connsiteY26" fmla="*/ 49365 h 91989"/>
                <a:gd name="connsiteX27" fmla="*/ 29460 w 52758"/>
                <a:gd name="connsiteY27" fmla="*/ 56361 h 91989"/>
                <a:gd name="connsiteX28" fmla="*/ 19936 w 52758"/>
                <a:gd name="connsiteY28" fmla="*/ 63431 h 91989"/>
                <a:gd name="connsiteX29" fmla="*/ 13254 w 52758"/>
                <a:gd name="connsiteY29" fmla="*/ 69361 h 91989"/>
                <a:gd name="connsiteX30" fmla="*/ 9132 w 52758"/>
                <a:gd name="connsiteY30" fmla="*/ 75131 h 91989"/>
                <a:gd name="connsiteX31" fmla="*/ 7118 w 52758"/>
                <a:gd name="connsiteY31" fmla="*/ 81468 h 91989"/>
                <a:gd name="connsiteX32" fmla="*/ 6881 w 52758"/>
                <a:gd name="connsiteY32" fmla="*/ 83435 h 91989"/>
                <a:gd name="connsiteX33" fmla="*/ 6780 w 52758"/>
                <a:gd name="connsiteY33" fmla="*/ 85535 h 91989"/>
                <a:gd name="connsiteX34" fmla="*/ 6780 w 52758"/>
                <a:gd name="connsiteY34" fmla="*/ 86494 h 91989"/>
                <a:gd name="connsiteX35" fmla="*/ 52759 w 52758"/>
                <a:gd name="connsiteY35" fmla="*/ 86494 h 91989"/>
                <a:gd name="connsiteX36" fmla="*/ 52759 w 52758"/>
                <a:gd name="connsiteY36" fmla="*/ 91989 h 9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2758" h="91989">
                  <a:moveTo>
                    <a:pt x="6" y="91970"/>
                  </a:moveTo>
                  <a:lnTo>
                    <a:pt x="6" y="88489"/>
                  </a:lnTo>
                  <a:cubicBezTo>
                    <a:pt x="-61" y="84957"/>
                    <a:pt x="412" y="81435"/>
                    <a:pt x="1411" y="78047"/>
                  </a:cubicBezTo>
                  <a:cubicBezTo>
                    <a:pt x="2372" y="75076"/>
                    <a:pt x="3856" y="72300"/>
                    <a:pt x="5793" y="69850"/>
                  </a:cubicBezTo>
                  <a:cubicBezTo>
                    <a:pt x="8087" y="66990"/>
                    <a:pt x="10692" y="64395"/>
                    <a:pt x="13561" y="62112"/>
                  </a:cubicBezTo>
                  <a:cubicBezTo>
                    <a:pt x="16738" y="59529"/>
                    <a:pt x="20626" y="56573"/>
                    <a:pt x="25116" y="53319"/>
                  </a:cubicBezTo>
                  <a:cubicBezTo>
                    <a:pt x="28166" y="51083"/>
                    <a:pt x="30919" y="48887"/>
                    <a:pt x="33299" y="46791"/>
                  </a:cubicBezTo>
                  <a:cubicBezTo>
                    <a:pt x="35561" y="44825"/>
                    <a:pt x="37597" y="42613"/>
                    <a:pt x="39369" y="40196"/>
                  </a:cubicBezTo>
                  <a:cubicBezTo>
                    <a:pt x="40982" y="37964"/>
                    <a:pt x="42244" y="35497"/>
                    <a:pt x="43108" y="32881"/>
                  </a:cubicBezTo>
                  <a:cubicBezTo>
                    <a:pt x="43984" y="30098"/>
                    <a:pt x="44413" y="27193"/>
                    <a:pt x="44381" y="24275"/>
                  </a:cubicBezTo>
                  <a:cubicBezTo>
                    <a:pt x="44426" y="21509"/>
                    <a:pt x="43955" y="18758"/>
                    <a:pt x="42993" y="16164"/>
                  </a:cubicBezTo>
                  <a:cubicBezTo>
                    <a:pt x="41305" y="11580"/>
                    <a:pt x="37617" y="8018"/>
                    <a:pt x="32977" y="6491"/>
                  </a:cubicBezTo>
                  <a:cubicBezTo>
                    <a:pt x="30488" y="5663"/>
                    <a:pt x="27879" y="5254"/>
                    <a:pt x="25256" y="5282"/>
                  </a:cubicBezTo>
                  <a:cubicBezTo>
                    <a:pt x="20966" y="5287"/>
                    <a:pt x="16740" y="6324"/>
                    <a:pt x="12935" y="8305"/>
                  </a:cubicBezTo>
                  <a:cubicBezTo>
                    <a:pt x="9567" y="10058"/>
                    <a:pt x="6435" y="12231"/>
                    <a:pt x="3614" y="14773"/>
                  </a:cubicBezTo>
                  <a:lnTo>
                    <a:pt x="3614" y="8176"/>
                  </a:lnTo>
                  <a:cubicBezTo>
                    <a:pt x="6670" y="5722"/>
                    <a:pt x="10067" y="3727"/>
                    <a:pt x="13699" y="2254"/>
                  </a:cubicBezTo>
                  <a:cubicBezTo>
                    <a:pt x="17756" y="703"/>
                    <a:pt x="22072" y="-61"/>
                    <a:pt x="26416" y="4"/>
                  </a:cubicBezTo>
                  <a:cubicBezTo>
                    <a:pt x="27120" y="2"/>
                    <a:pt x="27824" y="43"/>
                    <a:pt x="28523" y="127"/>
                  </a:cubicBezTo>
                  <a:cubicBezTo>
                    <a:pt x="29220" y="214"/>
                    <a:pt x="29910" y="340"/>
                    <a:pt x="30592" y="507"/>
                  </a:cubicBezTo>
                  <a:cubicBezTo>
                    <a:pt x="33498" y="794"/>
                    <a:pt x="36333" y="1583"/>
                    <a:pt x="38970" y="2837"/>
                  </a:cubicBezTo>
                  <a:cubicBezTo>
                    <a:pt x="41374" y="3992"/>
                    <a:pt x="43538" y="5591"/>
                    <a:pt x="45348" y="7549"/>
                  </a:cubicBezTo>
                  <a:cubicBezTo>
                    <a:pt x="47150" y="9547"/>
                    <a:pt x="48540" y="11882"/>
                    <a:pt x="49437" y="14419"/>
                  </a:cubicBezTo>
                  <a:cubicBezTo>
                    <a:pt x="50438" y="17281"/>
                    <a:pt x="50931" y="20297"/>
                    <a:pt x="50893" y="23330"/>
                  </a:cubicBezTo>
                  <a:cubicBezTo>
                    <a:pt x="50942" y="26829"/>
                    <a:pt x="50437" y="30315"/>
                    <a:pt x="49395" y="33656"/>
                  </a:cubicBezTo>
                  <a:cubicBezTo>
                    <a:pt x="48412" y="36660"/>
                    <a:pt x="46968" y="39494"/>
                    <a:pt x="45117" y="42056"/>
                  </a:cubicBezTo>
                  <a:cubicBezTo>
                    <a:pt x="43153" y="44740"/>
                    <a:pt x="40891" y="47192"/>
                    <a:pt x="38374" y="49365"/>
                  </a:cubicBezTo>
                  <a:cubicBezTo>
                    <a:pt x="35728" y="51673"/>
                    <a:pt x="32730" y="54037"/>
                    <a:pt x="29460" y="56361"/>
                  </a:cubicBezTo>
                  <a:cubicBezTo>
                    <a:pt x="25778" y="59013"/>
                    <a:pt x="22574" y="61395"/>
                    <a:pt x="19936" y="63431"/>
                  </a:cubicBezTo>
                  <a:cubicBezTo>
                    <a:pt x="17559" y="65232"/>
                    <a:pt x="15325" y="67215"/>
                    <a:pt x="13254" y="69361"/>
                  </a:cubicBezTo>
                  <a:cubicBezTo>
                    <a:pt x="11599" y="71067"/>
                    <a:pt x="10209" y="73013"/>
                    <a:pt x="9132" y="75131"/>
                  </a:cubicBezTo>
                  <a:cubicBezTo>
                    <a:pt x="8159" y="77136"/>
                    <a:pt x="7480" y="79270"/>
                    <a:pt x="7118" y="81468"/>
                  </a:cubicBezTo>
                  <a:cubicBezTo>
                    <a:pt x="7016" y="82155"/>
                    <a:pt x="6956" y="82762"/>
                    <a:pt x="6881" y="83435"/>
                  </a:cubicBezTo>
                  <a:cubicBezTo>
                    <a:pt x="6811" y="84133"/>
                    <a:pt x="6777" y="84834"/>
                    <a:pt x="6780" y="85535"/>
                  </a:cubicBezTo>
                  <a:lnTo>
                    <a:pt x="6780" y="86494"/>
                  </a:lnTo>
                  <a:lnTo>
                    <a:pt x="52759" y="86494"/>
                  </a:lnTo>
                  <a:lnTo>
                    <a:pt x="52759" y="91989"/>
                  </a:lnTo>
                  <a:close/>
                </a:path>
              </a:pathLst>
            </a:custGeom>
            <a:solidFill>
              <a:srgbClr val="000000"/>
            </a:solidFill>
            <a:ln w="63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</p:grpSp>
      <p:sp>
        <p:nvSpPr>
          <p:cNvPr id="147" name="Flowchart: Terminator 146">
            <a:extLst>
              <a:ext uri="{FF2B5EF4-FFF2-40B4-BE49-F238E27FC236}">
                <a16:creationId xmlns:a16="http://schemas.microsoft.com/office/drawing/2014/main" id="{D62CEEBC-7E81-4177-94B0-E13F1851D06B}"/>
              </a:ext>
            </a:extLst>
          </p:cNvPr>
          <p:cNvSpPr/>
          <p:nvPr/>
        </p:nvSpPr>
        <p:spPr>
          <a:xfrm>
            <a:off x="9136638" y="0"/>
            <a:ext cx="2757796" cy="272650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To Log out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2EB4F0ED-E601-491B-BE9B-308DBF9DDF19}"/>
              </a:ext>
            </a:extLst>
          </p:cNvPr>
          <p:cNvSpPr/>
          <p:nvPr/>
        </p:nvSpPr>
        <p:spPr>
          <a:xfrm>
            <a:off x="816456" y="1475302"/>
            <a:ext cx="1140658" cy="301174"/>
          </a:xfrm>
          <a:prstGeom prst="roundRect">
            <a:avLst/>
          </a:prstGeom>
          <a:solidFill>
            <a:srgbClr val="FBD63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Julia’s Route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DF2FBD8F-DFB7-4543-97DB-E8151AD49B93}"/>
              </a:ext>
            </a:extLst>
          </p:cNvPr>
          <p:cNvSpPr/>
          <p:nvPr/>
        </p:nvSpPr>
        <p:spPr>
          <a:xfrm>
            <a:off x="2257676" y="1471801"/>
            <a:ext cx="1053941" cy="301174"/>
          </a:xfrm>
          <a:prstGeom prst="roundRect">
            <a:avLst/>
          </a:prstGeom>
          <a:solidFill>
            <a:srgbClr val="FFF7E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Dad &amp; Mom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4B5EFBCA-16D7-43FD-A1E4-D9ADAAA5A20D}"/>
              </a:ext>
            </a:extLst>
          </p:cNvPr>
          <p:cNvCxnSpPr/>
          <p:nvPr/>
        </p:nvCxnSpPr>
        <p:spPr>
          <a:xfrm>
            <a:off x="8698183" y="5939532"/>
            <a:ext cx="3225889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CCB1973D-E31E-4704-A618-19F30A8574FA}"/>
              </a:ext>
            </a:extLst>
          </p:cNvPr>
          <p:cNvGrpSpPr/>
          <p:nvPr/>
        </p:nvGrpSpPr>
        <p:grpSpPr>
          <a:xfrm>
            <a:off x="11566621" y="5996889"/>
            <a:ext cx="272580" cy="272580"/>
            <a:chOff x="5929066" y="2881509"/>
            <a:chExt cx="272580" cy="272580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5665F771-C94F-491D-BB20-18C23C99A02E}"/>
                </a:ext>
              </a:extLst>
            </p:cNvPr>
            <p:cNvSpPr/>
            <p:nvPr/>
          </p:nvSpPr>
          <p:spPr>
            <a:xfrm>
              <a:off x="5946381" y="2907045"/>
              <a:ext cx="237950" cy="221509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2" name="Graphic 171" descr="Caret Down with solid fill">
              <a:extLst>
                <a:ext uri="{FF2B5EF4-FFF2-40B4-BE49-F238E27FC236}">
                  <a16:creationId xmlns:a16="http://schemas.microsoft.com/office/drawing/2014/main" id="{A2275C01-E4DA-42FD-AC78-CE575AE9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929066" y="2881509"/>
              <a:ext cx="272580" cy="272580"/>
            </a:xfrm>
            <a:prstGeom prst="rect">
              <a:avLst/>
            </a:prstGeom>
          </p:spPr>
        </p:pic>
      </p:grpSp>
      <p:grpSp>
        <p:nvGrpSpPr>
          <p:cNvPr id="173" name="Google Shape;8701;p65">
            <a:extLst>
              <a:ext uri="{FF2B5EF4-FFF2-40B4-BE49-F238E27FC236}">
                <a16:creationId xmlns:a16="http://schemas.microsoft.com/office/drawing/2014/main" id="{C0A40F83-7BF6-4FB5-B83C-9D61206A5729}"/>
              </a:ext>
            </a:extLst>
          </p:cNvPr>
          <p:cNvGrpSpPr/>
          <p:nvPr/>
        </p:nvGrpSpPr>
        <p:grpSpPr>
          <a:xfrm>
            <a:off x="8743788" y="5991573"/>
            <a:ext cx="289512" cy="274278"/>
            <a:chOff x="-6690625" y="3631325"/>
            <a:chExt cx="307225" cy="29222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4" name="Google Shape;8702;p65">
              <a:extLst>
                <a:ext uri="{FF2B5EF4-FFF2-40B4-BE49-F238E27FC236}">
                  <a16:creationId xmlns:a16="http://schemas.microsoft.com/office/drawing/2014/main" id="{C67F5F58-1E1B-478B-AD33-1D1CB5BA8D0A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703;p65">
              <a:extLst>
                <a:ext uri="{FF2B5EF4-FFF2-40B4-BE49-F238E27FC236}">
                  <a16:creationId xmlns:a16="http://schemas.microsoft.com/office/drawing/2014/main" id="{83CBE1A0-440E-452A-8B2D-41F714EDAAD4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704;p65">
              <a:extLst>
                <a:ext uri="{FF2B5EF4-FFF2-40B4-BE49-F238E27FC236}">
                  <a16:creationId xmlns:a16="http://schemas.microsoft.com/office/drawing/2014/main" id="{52F1A0D8-C576-43B3-ACDE-4095B4D07E71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8705;p65">
              <a:extLst>
                <a:ext uri="{FF2B5EF4-FFF2-40B4-BE49-F238E27FC236}">
                  <a16:creationId xmlns:a16="http://schemas.microsoft.com/office/drawing/2014/main" id="{5282BDC0-11FB-41AF-B0EA-7DB6CC1298F8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8706;p65">
              <a:extLst>
                <a:ext uri="{FF2B5EF4-FFF2-40B4-BE49-F238E27FC236}">
                  <a16:creationId xmlns:a16="http://schemas.microsoft.com/office/drawing/2014/main" id="{C88F808C-D141-41DE-B300-227152F297F7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TextBox 178">
            <a:extLst>
              <a:ext uri="{FF2B5EF4-FFF2-40B4-BE49-F238E27FC236}">
                <a16:creationId xmlns:a16="http://schemas.microsoft.com/office/drawing/2014/main" id="{294F5622-2024-480A-A642-3DD486870A3F}"/>
              </a:ext>
            </a:extLst>
          </p:cNvPr>
          <p:cNvSpPr txBox="1"/>
          <p:nvPr/>
        </p:nvSpPr>
        <p:spPr>
          <a:xfrm>
            <a:off x="8993618" y="5960901"/>
            <a:ext cx="139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Dad &amp; Mom</a:t>
            </a:r>
          </a:p>
        </p:txBody>
      </p:sp>
      <p:pic>
        <p:nvPicPr>
          <p:cNvPr id="180" name="Graphic 179" descr="Miscellaneous with solid fill">
            <a:extLst>
              <a:ext uri="{FF2B5EF4-FFF2-40B4-BE49-F238E27FC236}">
                <a16:creationId xmlns:a16="http://schemas.microsoft.com/office/drawing/2014/main" id="{BF71731F-1809-46A9-9BAF-538ABDA56D7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282116" y="6002883"/>
            <a:ext cx="226580" cy="226580"/>
          </a:xfrm>
          <a:prstGeom prst="rect">
            <a:avLst/>
          </a:prstGeom>
        </p:spPr>
      </p:pic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EB1F7AE7-BD36-4DC3-BC7F-1A2A02B2DDB4}"/>
              </a:ext>
            </a:extLst>
          </p:cNvPr>
          <p:cNvSpPr/>
          <p:nvPr/>
        </p:nvSpPr>
        <p:spPr>
          <a:xfrm>
            <a:off x="2266902" y="1004592"/>
            <a:ext cx="1053941" cy="3011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En</a:t>
            </a: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-Route</a:t>
            </a:r>
          </a:p>
        </p:txBody>
      </p:sp>
      <p:pic>
        <p:nvPicPr>
          <p:cNvPr id="159" name="Picture 158" descr="Icon&#10;&#10;Description automatically generated">
            <a:extLst>
              <a:ext uri="{FF2B5EF4-FFF2-40B4-BE49-F238E27FC236}">
                <a16:creationId xmlns:a16="http://schemas.microsoft.com/office/drawing/2014/main" id="{01FF8C23-9A93-4017-855B-E91BF42282C1}"/>
              </a:ext>
            </a:extLst>
          </p:cNvPr>
          <p:cNvPicPr>
            <a:picLocks noChangeAspect="1"/>
          </p:cNvPicPr>
          <p:nvPr/>
        </p:nvPicPr>
        <p:blipFill>
          <a:blip r:embed="rId43">
            <a:alphaModFix/>
            <a:duotone>
              <a:prstClr val="black"/>
              <a:schemeClr val="accent6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904" y="1389911"/>
            <a:ext cx="1463117" cy="1154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3" name="Picture 162" descr="Icon&#10;&#10;Description automatically generated">
            <a:extLst>
              <a:ext uri="{FF2B5EF4-FFF2-40B4-BE49-F238E27FC236}">
                <a16:creationId xmlns:a16="http://schemas.microsoft.com/office/drawing/2014/main" id="{42704612-80A1-4DB6-A391-31BCF72EA2BC}"/>
              </a:ext>
            </a:extLst>
          </p:cNvPr>
          <p:cNvPicPr>
            <a:picLocks noChangeAspect="1"/>
          </p:cNvPicPr>
          <p:nvPr/>
        </p:nvPicPr>
        <p:blipFill>
          <a:blip r:embed="rId43">
            <a:alphaModFix/>
            <a:duotone>
              <a:prstClr val="black"/>
              <a:schemeClr val="accent6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976" y="3041171"/>
            <a:ext cx="1463117" cy="11542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4" name="Graphic 163" descr="Right pointing backhand index with solid fill">
            <a:extLst>
              <a:ext uri="{FF2B5EF4-FFF2-40B4-BE49-F238E27FC236}">
                <a16:creationId xmlns:a16="http://schemas.microsoft.com/office/drawing/2014/main" id="{2ABAA07C-B7C0-4816-B1FB-32A3E0683A2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 rot="16200000">
            <a:off x="611345" y="1260938"/>
            <a:ext cx="682887" cy="682887"/>
          </a:xfrm>
          <a:prstGeom prst="rect">
            <a:avLst/>
          </a:prstGeom>
        </p:spPr>
      </p:pic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0A1A5807-52D6-4ACB-9A05-6F4ECEB38B7A}"/>
              </a:ext>
            </a:extLst>
          </p:cNvPr>
          <p:cNvSpPr/>
          <p:nvPr/>
        </p:nvSpPr>
        <p:spPr>
          <a:xfrm>
            <a:off x="3504831" y="3276361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450m</a:t>
            </a: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9BB56853-3947-41CE-B9E8-9D0E847E6628}"/>
              </a:ext>
            </a:extLst>
          </p:cNvPr>
          <p:cNvSpPr/>
          <p:nvPr/>
        </p:nvSpPr>
        <p:spPr>
          <a:xfrm>
            <a:off x="2373169" y="3606664"/>
            <a:ext cx="597155" cy="179281"/>
          </a:xfrm>
          <a:prstGeom prst="roundRect">
            <a:avLst/>
          </a:prstGeom>
          <a:solidFill>
            <a:srgbClr val="FAF1EA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300m</a:t>
            </a:r>
          </a:p>
        </p:txBody>
      </p:sp>
    </p:spTree>
    <p:extLst>
      <p:ext uri="{BB962C8B-B14F-4D97-AF65-F5344CB8AC3E}">
        <p14:creationId xmlns:p14="http://schemas.microsoft.com/office/powerpoint/2010/main" val="312673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D7A767EE-7490-4B15-9E61-32FC90FEBD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50364" y="839134"/>
            <a:ext cx="9691272" cy="427440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229C723-EDBA-4C94-9681-941C9111BF8B}"/>
              </a:ext>
            </a:extLst>
          </p:cNvPr>
          <p:cNvSpPr/>
          <p:nvPr/>
        </p:nvSpPr>
        <p:spPr>
          <a:xfrm>
            <a:off x="6096000" y="5228948"/>
            <a:ext cx="91736" cy="9765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6AD4AA-EBD9-4012-8D67-82E2C613B15D}"/>
              </a:ext>
            </a:extLst>
          </p:cNvPr>
          <p:cNvSpPr/>
          <p:nvPr/>
        </p:nvSpPr>
        <p:spPr>
          <a:xfrm>
            <a:off x="6931981" y="5228948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44EAEB-DD2F-4B8F-99BF-88E8836F0854}"/>
              </a:ext>
            </a:extLst>
          </p:cNvPr>
          <p:cNvSpPr/>
          <p:nvPr/>
        </p:nvSpPr>
        <p:spPr>
          <a:xfrm>
            <a:off x="7722094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CDE71D-CAC1-4713-80BC-4FC02FDDE2C3}"/>
              </a:ext>
            </a:extLst>
          </p:cNvPr>
          <p:cNvSpPr/>
          <p:nvPr/>
        </p:nvSpPr>
        <p:spPr>
          <a:xfrm>
            <a:off x="5237085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74596A-112D-46C3-A54E-BD7EA6430059}"/>
              </a:ext>
            </a:extLst>
          </p:cNvPr>
          <p:cNvSpPr/>
          <p:nvPr/>
        </p:nvSpPr>
        <p:spPr>
          <a:xfrm>
            <a:off x="4378171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9BA70834-5D1A-4C8F-B1F7-7E447E8BADE7}"/>
              </a:ext>
            </a:extLst>
          </p:cNvPr>
          <p:cNvSpPr/>
          <p:nvPr/>
        </p:nvSpPr>
        <p:spPr>
          <a:xfrm>
            <a:off x="10681317" y="91093"/>
            <a:ext cx="1358283" cy="399495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Home Page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4C419E-43EA-462B-B43B-AC97818F68FF}"/>
              </a:ext>
            </a:extLst>
          </p:cNvPr>
          <p:cNvGrpSpPr/>
          <p:nvPr/>
        </p:nvGrpSpPr>
        <p:grpSpPr>
          <a:xfrm>
            <a:off x="9689884" y="5717025"/>
            <a:ext cx="1251752" cy="385036"/>
            <a:chOff x="9108489" y="5820068"/>
            <a:chExt cx="1251752" cy="39061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AF113BD-0E0F-4378-A084-B6F11DBB2B0C}"/>
                </a:ext>
              </a:extLst>
            </p:cNvPr>
            <p:cNvSpPr/>
            <p:nvPr/>
          </p:nvSpPr>
          <p:spPr>
            <a:xfrm>
              <a:off x="9303798" y="5855774"/>
              <a:ext cx="1056443" cy="3261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Language</a:t>
              </a:r>
            </a:p>
          </p:txBody>
        </p:sp>
        <p:pic>
          <p:nvPicPr>
            <p:cNvPr id="24" name="Graphic 23" descr="Single gear with solid fill">
              <a:extLst>
                <a:ext uri="{FF2B5EF4-FFF2-40B4-BE49-F238E27FC236}">
                  <a16:creationId xmlns:a16="http://schemas.microsoft.com/office/drawing/2014/main" id="{EBE54F71-F14B-4257-A902-349B2A638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08489" y="5820068"/>
              <a:ext cx="390618" cy="390618"/>
            </a:xfrm>
            <a:prstGeom prst="rect">
              <a:avLst/>
            </a:prstGeom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A87223-C25A-43BF-A3FF-49A391B0C481}"/>
              </a:ext>
            </a:extLst>
          </p:cNvPr>
          <p:cNvSpPr/>
          <p:nvPr/>
        </p:nvSpPr>
        <p:spPr>
          <a:xfrm>
            <a:off x="8208886" y="5752731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Contact Us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A2AC8A7-FAC4-4715-8333-2CACFBF6E7F6}"/>
              </a:ext>
            </a:extLst>
          </p:cNvPr>
          <p:cNvSpPr/>
          <p:nvPr/>
        </p:nvSpPr>
        <p:spPr>
          <a:xfrm>
            <a:off x="6501414" y="5752731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View trips</a:t>
            </a:r>
          </a:p>
        </p:txBody>
      </p:sp>
      <p:pic>
        <p:nvPicPr>
          <p:cNvPr id="34" name="Graphic 33" descr="Questions with solid fill">
            <a:extLst>
              <a:ext uri="{FF2B5EF4-FFF2-40B4-BE49-F238E27FC236}">
                <a16:creationId xmlns:a16="http://schemas.microsoft.com/office/drawing/2014/main" id="{4E5ADD56-D8A3-44F2-A1BB-CA80BDBA2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7990" y="5765851"/>
            <a:ext cx="341792" cy="336908"/>
          </a:xfrm>
          <a:prstGeom prst="rect">
            <a:avLst/>
          </a:prstGeom>
        </p:spPr>
      </p:pic>
      <p:sp>
        <p:nvSpPr>
          <p:cNvPr id="36" name="îṡľïḋé">
            <a:extLst>
              <a:ext uri="{FF2B5EF4-FFF2-40B4-BE49-F238E27FC236}">
                <a16:creationId xmlns:a16="http://schemas.microsoft.com/office/drawing/2014/main" id="{007AA58A-F3DA-49B4-A2C9-4108E6DED23B}"/>
              </a:ext>
            </a:extLst>
          </p:cNvPr>
          <p:cNvSpPr/>
          <p:nvPr/>
        </p:nvSpPr>
        <p:spPr bwMode="auto">
          <a:xfrm>
            <a:off x="6330290" y="5785827"/>
            <a:ext cx="266048" cy="297528"/>
          </a:xfrm>
          <a:custGeom>
            <a:avLst/>
            <a:gdLst>
              <a:gd name="connsiteX0" fmla="*/ 221980 w 592223"/>
              <a:gd name="connsiteY0" fmla="*/ 389269 h 601134"/>
              <a:gd name="connsiteX1" fmla="*/ 206643 w 592223"/>
              <a:gd name="connsiteY1" fmla="*/ 390881 h 601134"/>
              <a:gd name="connsiteX2" fmla="*/ 139645 w 592223"/>
              <a:gd name="connsiteY2" fmla="*/ 469057 h 601134"/>
              <a:gd name="connsiteX3" fmla="*/ 98478 w 592223"/>
              <a:gd name="connsiteY3" fmla="*/ 438431 h 601134"/>
              <a:gd name="connsiteX4" fmla="*/ 83142 w 592223"/>
              <a:gd name="connsiteY4" fmla="*/ 440043 h 601134"/>
              <a:gd name="connsiteX5" fmla="*/ 85563 w 592223"/>
              <a:gd name="connsiteY5" fmla="*/ 455356 h 601134"/>
              <a:gd name="connsiteX6" fmla="*/ 134802 w 592223"/>
              <a:gd name="connsiteY6" fmla="*/ 492429 h 601134"/>
              <a:gd name="connsiteX7" fmla="*/ 141260 w 592223"/>
              <a:gd name="connsiteY7" fmla="*/ 494041 h 601134"/>
              <a:gd name="connsiteX8" fmla="*/ 149332 w 592223"/>
              <a:gd name="connsiteY8" fmla="*/ 490817 h 601134"/>
              <a:gd name="connsiteX9" fmla="*/ 222787 w 592223"/>
              <a:gd name="connsiteY9" fmla="*/ 404581 h 601134"/>
              <a:gd name="connsiteX10" fmla="*/ 221980 w 592223"/>
              <a:gd name="connsiteY10" fmla="*/ 389269 h 601134"/>
              <a:gd name="connsiteX11" fmla="*/ 439075 w 592223"/>
              <a:gd name="connsiteY11" fmla="*/ 344088 h 601134"/>
              <a:gd name="connsiteX12" fmla="*/ 344643 w 592223"/>
              <a:gd name="connsiteY12" fmla="*/ 438365 h 601134"/>
              <a:gd name="connsiteX13" fmla="*/ 439075 w 592223"/>
              <a:gd name="connsiteY13" fmla="*/ 532642 h 601134"/>
              <a:gd name="connsiteX14" fmla="*/ 534313 w 592223"/>
              <a:gd name="connsiteY14" fmla="*/ 438365 h 601134"/>
              <a:gd name="connsiteX15" fmla="*/ 439075 w 592223"/>
              <a:gd name="connsiteY15" fmla="*/ 344088 h 601134"/>
              <a:gd name="connsiteX16" fmla="*/ 439075 w 592223"/>
              <a:gd name="connsiteY16" fmla="*/ 322332 h 601134"/>
              <a:gd name="connsiteX17" fmla="*/ 555298 w 592223"/>
              <a:gd name="connsiteY17" fmla="*/ 438365 h 601134"/>
              <a:gd name="connsiteX18" fmla="*/ 525435 w 592223"/>
              <a:gd name="connsiteY18" fmla="*/ 516527 h 601134"/>
              <a:gd name="connsiteX19" fmla="*/ 589197 w 592223"/>
              <a:gd name="connsiteY19" fmla="*/ 583407 h 601134"/>
              <a:gd name="connsiteX20" fmla="*/ 589197 w 592223"/>
              <a:gd name="connsiteY20" fmla="*/ 598717 h 601134"/>
              <a:gd name="connsiteX21" fmla="*/ 581933 w 592223"/>
              <a:gd name="connsiteY21" fmla="*/ 601134 h 601134"/>
              <a:gd name="connsiteX22" fmla="*/ 573861 w 592223"/>
              <a:gd name="connsiteY22" fmla="*/ 597911 h 601134"/>
              <a:gd name="connsiteX23" fmla="*/ 509293 w 592223"/>
              <a:gd name="connsiteY23" fmla="*/ 531031 h 601134"/>
              <a:gd name="connsiteX24" fmla="*/ 439075 w 592223"/>
              <a:gd name="connsiteY24" fmla="*/ 554399 h 601134"/>
              <a:gd name="connsiteX25" fmla="*/ 322851 w 592223"/>
              <a:gd name="connsiteY25" fmla="*/ 438365 h 601134"/>
              <a:gd name="connsiteX26" fmla="*/ 439075 w 592223"/>
              <a:gd name="connsiteY26" fmla="*/ 322332 h 601134"/>
              <a:gd name="connsiteX27" fmla="*/ 221980 w 592223"/>
              <a:gd name="connsiteY27" fmla="*/ 228081 h 601134"/>
              <a:gd name="connsiteX28" fmla="*/ 206643 w 592223"/>
              <a:gd name="connsiteY28" fmla="*/ 229693 h 601134"/>
              <a:gd name="connsiteX29" fmla="*/ 139645 w 592223"/>
              <a:gd name="connsiteY29" fmla="*/ 307869 h 601134"/>
              <a:gd name="connsiteX30" fmla="*/ 98478 w 592223"/>
              <a:gd name="connsiteY30" fmla="*/ 277243 h 601134"/>
              <a:gd name="connsiteX31" fmla="*/ 83142 w 592223"/>
              <a:gd name="connsiteY31" fmla="*/ 278855 h 601134"/>
              <a:gd name="connsiteX32" fmla="*/ 85563 w 592223"/>
              <a:gd name="connsiteY32" fmla="*/ 294168 h 601134"/>
              <a:gd name="connsiteX33" fmla="*/ 134802 w 592223"/>
              <a:gd name="connsiteY33" fmla="*/ 331241 h 601134"/>
              <a:gd name="connsiteX34" fmla="*/ 141260 w 592223"/>
              <a:gd name="connsiteY34" fmla="*/ 332853 h 601134"/>
              <a:gd name="connsiteX35" fmla="*/ 149332 w 592223"/>
              <a:gd name="connsiteY35" fmla="*/ 329629 h 601134"/>
              <a:gd name="connsiteX36" fmla="*/ 222787 w 592223"/>
              <a:gd name="connsiteY36" fmla="*/ 243394 h 601134"/>
              <a:gd name="connsiteX37" fmla="*/ 221980 w 592223"/>
              <a:gd name="connsiteY37" fmla="*/ 228081 h 601134"/>
              <a:gd name="connsiteX38" fmla="*/ 290592 w 592223"/>
              <a:gd name="connsiteY38" fmla="*/ 128950 h 601134"/>
              <a:gd name="connsiteX39" fmla="*/ 280098 w 592223"/>
              <a:gd name="connsiteY39" fmla="*/ 139428 h 601134"/>
              <a:gd name="connsiteX40" fmla="*/ 290592 w 592223"/>
              <a:gd name="connsiteY40" fmla="*/ 150711 h 601134"/>
              <a:gd name="connsiteX41" fmla="*/ 484319 w 592223"/>
              <a:gd name="connsiteY41" fmla="*/ 150711 h 601134"/>
              <a:gd name="connsiteX42" fmla="*/ 495620 w 592223"/>
              <a:gd name="connsiteY42" fmla="*/ 139428 h 601134"/>
              <a:gd name="connsiteX43" fmla="*/ 484319 w 592223"/>
              <a:gd name="connsiteY43" fmla="*/ 128950 h 601134"/>
              <a:gd name="connsiteX44" fmla="*/ 221980 w 592223"/>
              <a:gd name="connsiteY44" fmla="*/ 78176 h 601134"/>
              <a:gd name="connsiteX45" fmla="*/ 206643 w 592223"/>
              <a:gd name="connsiteY45" fmla="*/ 78982 h 601134"/>
              <a:gd name="connsiteX46" fmla="*/ 139645 w 592223"/>
              <a:gd name="connsiteY46" fmla="*/ 157158 h 601134"/>
              <a:gd name="connsiteX47" fmla="*/ 98478 w 592223"/>
              <a:gd name="connsiteY47" fmla="*/ 126533 h 601134"/>
              <a:gd name="connsiteX48" fmla="*/ 83142 w 592223"/>
              <a:gd name="connsiteY48" fmla="*/ 128950 h 601134"/>
              <a:gd name="connsiteX49" fmla="*/ 85563 w 592223"/>
              <a:gd name="connsiteY49" fmla="*/ 143457 h 601134"/>
              <a:gd name="connsiteX50" fmla="*/ 134802 w 592223"/>
              <a:gd name="connsiteY50" fmla="*/ 180530 h 601134"/>
              <a:gd name="connsiteX51" fmla="*/ 141260 w 592223"/>
              <a:gd name="connsiteY51" fmla="*/ 182948 h 601134"/>
              <a:gd name="connsiteX52" fmla="*/ 149332 w 592223"/>
              <a:gd name="connsiteY52" fmla="*/ 178919 h 601134"/>
              <a:gd name="connsiteX53" fmla="*/ 222787 w 592223"/>
              <a:gd name="connsiteY53" fmla="*/ 92683 h 601134"/>
              <a:gd name="connsiteX54" fmla="*/ 221980 w 592223"/>
              <a:gd name="connsiteY54" fmla="*/ 78176 h 601134"/>
              <a:gd name="connsiteX55" fmla="*/ 131573 w 592223"/>
              <a:gd name="connsiteY55" fmla="*/ 0 h 601134"/>
              <a:gd name="connsiteX56" fmla="*/ 450417 w 592223"/>
              <a:gd name="connsiteY56" fmla="*/ 0 h 601134"/>
              <a:gd name="connsiteX57" fmla="*/ 581183 w 592223"/>
              <a:gd name="connsiteY57" fmla="*/ 130562 h 601134"/>
              <a:gd name="connsiteX58" fmla="*/ 581183 w 592223"/>
              <a:gd name="connsiteY58" fmla="*/ 395716 h 601134"/>
              <a:gd name="connsiteX59" fmla="*/ 489970 w 592223"/>
              <a:gd name="connsiteY59" fmla="*/ 299003 h 601134"/>
              <a:gd name="connsiteX60" fmla="*/ 495620 w 592223"/>
              <a:gd name="connsiteY60" fmla="*/ 290138 h 601134"/>
              <a:gd name="connsiteX61" fmla="*/ 484319 w 592223"/>
              <a:gd name="connsiteY61" fmla="*/ 279661 h 601134"/>
              <a:gd name="connsiteX62" fmla="*/ 290592 w 592223"/>
              <a:gd name="connsiteY62" fmla="*/ 279661 h 601134"/>
              <a:gd name="connsiteX63" fmla="*/ 280098 w 592223"/>
              <a:gd name="connsiteY63" fmla="*/ 290138 h 601134"/>
              <a:gd name="connsiteX64" fmla="*/ 290592 w 592223"/>
              <a:gd name="connsiteY64" fmla="*/ 300615 h 601134"/>
              <a:gd name="connsiteX65" fmla="*/ 384227 w 592223"/>
              <a:gd name="connsiteY65" fmla="*/ 300615 h 601134"/>
              <a:gd name="connsiteX66" fmla="*/ 290592 w 592223"/>
              <a:gd name="connsiteY66" fmla="*/ 438431 h 601134"/>
              <a:gd name="connsiteX67" fmla="*/ 291399 w 592223"/>
              <a:gd name="connsiteY67" fmla="*/ 440849 h 601134"/>
              <a:gd name="connsiteX68" fmla="*/ 290592 w 592223"/>
              <a:gd name="connsiteY68" fmla="*/ 440849 h 601134"/>
              <a:gd name="connsiteX69" fmla="*/ 293013 w 592223"/>
              <a:gd name="connsiteY69" fmla="*/ 461803 h 601134"/>
              <a:gd name="connsiteX70" fmla="*/ 396335 w 592223"/>
              <a:gd name="connsiteY70" fmla="*/ 580276 h 601134"/>
              <a:gd name="connsiteX71" fmla="*/ 131573 w 592223"/>
              <a:gd name="connsiteY71" fmla="*/ 580276 h 601134"/>
              <a:gd name="connsiteX72" fmla="*/ 0 w 592223"/>
              <a:gd name="connsiteY72" fmla="*/ 449714 h 601134"/>
              <a:gd name="connsiteX73" fmla="*/ 0 w 592223"/>
              <a:gd name="connsiteY73" fmla="*/ 130562 h 601134"/>
              <a:gd name="connsiteX74" fmla="*/ 131573 w 592223"/>
              <a:gd name="connsiteY74" fmla="*/ 0 h 6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92223" h="601134">
                <a:moveTo>
                  <a:pt x="221980" y="389269"/>
                </a:moveTo>
                <a:cubicBezTo>
                  <a:pt x="217136" y="385239"/>
                  <a:pt x="210679" y="386045"/>
                  <a:pt x="206643" y="390881"/>
                </a:cubicBezTo>
                <a:lnTo>
                  <a:pt x="139645" y="469057"/>
                </a:lnTo>
                <a:lnTo>
                  <a:pt x="98478" y="438431"/>
                </a:lnTo>
                <a:cubicBezTo>
                  <a:pt x="93635" y="434401"/>
                  <a:pt x="87178" y="435207"/>
                  <a:pt x="83142" y="440043"/>
                </a:cubicBezTo>
                <a:cubicBezTo>
                  <a:pt x="79913" y="444878"/>
                  <a:pt x="80720" y="452132"/>
                  <a:pt x="85563" y="455356"/>
                </a:cubicBezTo>
                <a:lnTo>
                  <a:pt x="134802" y="492429"/>
                </a:lnTo>
                <a:cubicBezTo>
                  <a:pt x="136417" y="493235"/>
                  <a:pt x="138838" y="494041"/>
                  <a:pt x="141260" y="494041"/>
                </a:cubicBezTo>
                <a:cubicBezTo>
                  <a:pt x="143681" y="494041"/>
                  <a:pt x="146910" y="493235"/>
                  <a:pt x="149332" y="490817"/>
                </a:cubicBezTo>
                <a:lnTo>
                  <a:pt x="222787" y="404581"/>
                </a:lnTo>
                <a:cubicBezTo>
                  <a:pt x="226823" y="399746"/>
                  <a:pt x="226016" y="393298"/>
                  <a:pt x="221980" y="389269"/>
                </a:cubicBezTo>
                <a:close/>
                <a:moveTo>
                  <a:pt x="439075" y="344088"/>
                </a:moveTo>
                <a:cubicBezTo>
                  <a:pt x="387420" y="344088"/>
                  <a:pt x="344643" y="385989"/>
                  <a:pt x="344643" y="438365"/>
                </a:cubicBezTo>
                <a:cubicBezTo>
                  <a:pt x="344643" y="490741"/>
                  <a:pt x="387420" y="532642"/>
                  <a:pt x="439075" y="532642"/>
                </a:cubicBezTo>
                <a:cubicBezTo>
                  <a:pt x="491537" y="532642"/>
                  <a:pt x="534313" y="490741"/>
                  <a:pt x="534313" y="438365"/>
                </a:cubicBezTo>
                <a:cubicBezTo>
                  <a:pt x="534313" y="385989"/>
                  <a:pt x="491537" y="344088"/>
                  <a:pt x="439075" y="344088"/>
                </a:cubicBezTo>
                <a:close/>
                <a:moveTo>
                  <a:pt x="439075" y="322332"/>
                </a:moveTo>
                <a:cubicBezTo>
                  <a:pt x="503643" y="322332"/>
                  <a:pt x="555298" y="374708"/>
                  <a:pt x="555298" y="438365"/>
                </a:cubicBezTo>
                <a:cubicBezTo>
                  <a:pt x="555298" y="468179"/>
                  <a:pt x="543999" y="495576"/>
                  <a:pt x="525435" y="516527"/>
                </a:cubicBezTo>
                <a:lnTo>
                  <a:pt x="589197" y="583407"/>
                </a:lnTo>
                <a:cubicBezTo>
                  <a:pt x="593232" y="587436"/>
                  <a:pt x="593232" y="594688"/>
                  <a:pt x="589197" y="598717"/>
                </a:cubicBezTo>
                <a:cubicBezTo>
                  <a:pt x="586775" y="600328"/>
                  <a:pt x="584354" y="601134"/>
                  <a:pt x="581933" y="601134"/>
                </a:cubicBezTo>
                <a:cubicBezTo>
                  <a:pt x="578704" y="601134"/>
                  <a:pt x="576283" y="600328"/>
                  <a:pt x="573861" y="597911"/>
                </a:cubicBezTo>
                <a:lnTo>
                  <a:pt x="509293" y="531031"/>
                </a:lnTo>
                <a:cubicBezTo>
                  <a:pt x="489922" y="545535"/>
                  <a:pt x="465709" y="554399"/>
                  <a:pt x="439075" y="554399"/>
                </a:cubicBezTo>
                <a:cubicBezTo>
                  <a:pt x="375313" y="554399"/>
                  <a:pt x="322851" y="502022"/>
                  <a:pt x="322851" y="438365"/>
                </a:cubicBezTo>
                <a:cubicBezTo>
                  <a:pt x="322851" y="374708"/>
                  <a:pt x="375313" y="322332"/>
                  <a:pt x="439075" y="322332"/>
                </a:cubicBezTo>
                <a:close/>
                <a:moveTo>
                  <a:pt x="221980" y="228081"/>
                </a:moveTo>
                <a:cubicBezTo>
                  <a:pt x="217136" y="224051"/>
                  <a:pt x="210679" y="224857"/>
                  <a:pt x="206643" y="229693"/>
                </a:cubicBezTo>
                <a:lnTo>
                  <a:pt x="139645" y="307869"/>
                </a:lnTo>
                <a:lnTo>
                  <a:pt x="98478" y="277243"/>
                </a:lnTo>
                <a:cubicBezTo>
                  <a:pt x="93635" y="273213"/>
                  <a:pt x="87178" y="274019"/>
                  <a:pt x="83142" y="278855"/>
                </a:cubicBezTo>
                <a:cubicBezTo>
                  <a:pt x="79913" y="283691"/>
                  <a:pt x="80720" y="290944"/>
                  <a:pt x="85563" y="294168"/>
                </a:cubicBezTo>
                <a:lnTo>
                  <a:pt x="134802" y="331241"/>
                </a:lnTo>
                <a:cubicBezTo>
                  <a:pt x="136417" y="332047"/>
                  <a:pt x="138838" y="332853"/>
                  <a:pt x="141260" y="332853"/>
                </a:cubicBezTo>
                <a:cubicBezTo>
                  <a:pt x="143681" y="332853"/>
                  <a:pt x="146910" y="332047"/>
                  <a:pt x="149332" y="329629"/>
                </a:cubicBezTo>
                <a:lnTo>
                  <a:pt x="222787" y="243394"/>
                </a:lnTo>
                <a:cubicBezTo>
                  <a:pt x="226823" y="238558"/>
                  <a:pt x="226016" y="232111"/>
                  <a:pt x="221980" y="228081"/>
                </a:cubicBezTo>
                <a:close/>
                <a:moveTo>
                  <a:pt x="290592" y="128950"/>
                </a:moveTo>
                <a:cubicBezTo>
                  <a:pt x="284941" y="128950"/>
                  <a:pt x="280098" y="133786"/>
                  <a:pt x="280098" y="139428"/>
                </a:cubicBezTo>
                <a:cubicBezTo>
                  <a:pt x="280098" y="145875"/>
                  <a:pt x="284941" y="150711"/>
                  <a:pt x="290592" y="150711"/>
                </a:cubicBezTo>
                <a:lnTo>
                  <a:pt x="484319" y="150711"/>
                </a:lnTo>
                <a:cubicBezTo>
                  <a:pt x="490777" y="150711"/>
                  <a:pt x="495620" y="145875"/>
                  <a:pt x="495620" y="139428"/>
                </a:cubicBezTo>
                <a:cubicBezTo>
                  <a:pt x="495620" y="133786"/>
                  <a:pt x="490777" y="128950"/>
                  <a:pt x="484319" y="128950"/>
                </a:cubicBezTo>
                <a:close/>
                <a:moveTo>
                  <a:pt x="221980" y="78176"/>
                </a:moveTo>
                <a:cubicBezTo>
                  <a:pt x="217136" y="74147"/>
                  <a:pt x="210679" y="74147"/>
                  <a:pt x="206643" y="78982"/>
                </a:cubicBezTo>
                <a:lnTo>
                  <a:pt x="139645" y="157158"/>
                </a:lnTo>
                <a:lnTo>
                  <a:pt x="98478" y="126533"/>
                </a:lnTo>
                <a:cubicBezTo>
                  <a:pt x="93635" y="123309"/>
                  <a:pt x="87178" y="124115"/>
                  <a:pt x="83142" y="128950"/>
                </a:cubicBezTo>
                <a:cubicBezTo>
                  <a:pt x="79913" y="133786"/>
                  <a:pt x="80720" y="140233"/>
                  <a:pt x="85563" y="143457"/>
                </a:cubicBezTo>
                <a:lnTo>
                  <a:pt x="134802" y="180530"/>
                </a:lnTo>
                <a:cubicBezTo>
                  <a:pt x="136417" y="182142"/>
                  <a:pt x="138838" y="182948"/>
                  <a:pt x="141260" y="182948"/>
                </a:cubicBezTo>
                <a:cubicBezTo>
                  <a:pt x="143681" y="182948"/>
                  <a:pt x="146910" y="181336"/>
                  <a:pt x="149332" y="178919"/>
                </a:cubicBezTo>
                <a:lnTo>
                  <a:pt x="222787" y="92683"/>
                </a:lnTo>
                <a:cubicBezTo>
                  <a:pt x="226823" y="88653"/>
                  <a:pt x="226016" y="81400"/>
                  <a:pt x="221980" y="78176"/>
                </a:cubicBezTo>
                <a:close/>
                <a:moveTo>
                  <a:pt x="131573" y="0"/>
                </a:moveTo>
                <a:lnTo>
                  <a:pt x="450417" y="0"/>
                </a:lnTo>
                <a:cubicBezTo>
                  <a:pt x="523065" y="0"/>
                  <a:pt x="581183" y="58834"/>
                  <a:pt x="581183" y="130562"/>
                </a:cubicBezTo>
                <a:lnTo>
                  <a:pt x="581183" y="395716"/>
                </a:lnTo>
                <a:cubicBezTo>
                  <a:pt x="568268" y="350584"/>
                  <a:pt x="533558" y="315122"/>
                  <a:pt x="489970" y="299003"/>
                </a:cubicBezTo>
                <a:cubicBezTo>
                  <a:pt x="493198" y="297392"/>
                  <a:pt x="495620" y="294168"/>
                  <a:pt x="495620" y="290138"/>
                </a:cubicBezTo>
                <a:cubicBezTo>
                  <a:pt x="495620" y="284497"/>
                  <a:pt x="490777" y="279661"/>
                  <a:pt x="484319" y="279661"/>
                </a:cubicBezTo>
                <a:lnTo>
                  <a:pt x="290592" y="279661"/>
                </a:lnTo>
                <a:cubicBezTo>
                  <a:pt x="284941" y="279661"/>
                  <a:pt x="280098" y="284497"/>
                  <a:pt x="280098" y="290138"/>
                </a:cubicBezTo>
                <a:cubicBezTo>
                  <a:pt x="280098" y="295780"/>
                  <a:pt x="284941" y="300615"/>
                  <a:pt x="290592" y="300615"/>
                </a:cubicBezTo>
                <a:lnTo>
                  <a:pt x="384227" y="300615"/>
                </a:lnTo>
                <a:cubicBezTo>
                  <a:pt x="329337" y="323182"/>
                  <a:pt x="290592" y="376374"/>
                  <a:pt x="290592" y="438431"/>
                </a:cubicBezTo>
                <a:cubicBezTo>
                  <a:pt x="290592" y="439237"/>
                  <a:pt x="291399" y="440043"/>
                  <a:pt x="291399" y="440849"/>
                </a:cubicBezTo>
                <a:lnTo>
                  <a:pt x="290592" y="440849"/>
                </a:lnTo>
                <a:cubicBezTo>
                  <a:pt x="290592" y="448908"/>
                  <a:pt x="293013" y="461803"/>
                  <a:pt x="293013" y="461803"/>
                </a:cubicBezTo>
                <a:cubicBezTo>
                  <a:pt x="301892" y="518219"/>
                  <a:pt x="343059" y="564157"/>
                  <a:pt x="396335" y="580276"/>
                </a:cubicBezTo>
                <a:lnTo>
                  <a:pt x="131573" y="580276"/>
                </a:lnTo>
                <a:cubicBezTo>
                  <a:pt x="58926" y="580276"/>
                  <a:pt x="0" y="521443"/>
                  <a:pt x="0" y="449714"/>
                </a:cubicBezTo>
                <a:lnTo>
                  <a:pt x="0" y="130562"/>
                </a:lnTo>
                <a:cubicBezTo>
                  <a:pt x="0" y="58834"/>
                  <a:pt x="58926" y="0"/>
                  <a:pt x="1315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85000"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1E1A39-2612-4655-A564-4F7E3547A5FC}"/>
              </a:ext>
            </a:extLst>
          </p:cNvPr>
          <p:cNvSpPr/>
          <p:nvPr/>
        </p:nvSpPr>
        <p:spPr>
          <a:xfrm>
            <a:off x="4178423" y="2674495"/>
            <a:ext cx="3835154" cy="3261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 , Julia !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1C379F-F8F9-48F2-AE16-933FC8E8EB05}"/>
              </a:ext>
            </a:extLst>
          </p:cNvPr>
          <p:cNvSpPr/>
          <p:nvPr/>
        </p:nvSpPr>
        <p:spPr>
          <a:xfrm>
            <a:off x="8168150" y="2505818"/>
            <a:ext cx="682887" cy="663510"/>
          </a:xfrm>
          <a:prstGeom prst="ellipse">
            <a:avLst/>
          </a:prstGeom>
          <a:solidFill>
            <a:srgbClr val="FBD6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F6195710-56F1-490F-9AFF-F2E8DAB45C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7542" y="2552593"/>
            <a:ext cx="457030" cy="569959"/>
          </a:xfrm>
          <a:prstGeom prst="rect">
            <a:avLst/>
          </a:prstGeom>
        </p:spPr>
      </p:pic>
      <p:pic>
        <p:nvPicPr>
          <p:cNvPr id="27" name="Graphic 26" descr="Right pointing backhand index with solid fill">
            <a:extLst>
              <a:ext uri="{FF2B5EF4-FFF2-40B4-BE49-F238E27FC236}">
                <a16:creationId xmlns:a16="http://schemas.microsoft.com/office/drawing/2014/main" id="{C6437C1F-CFBE-47E6-AE01-A6F8458199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664563" y="6102061"/>
            <a:ext cx="682887" cy="682887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B234CAA-ED48-4BE3-B0E5-013E911E7023}"/>
              </a:ext>
            </a:extLst>
          </p:cNvPr>
          <p:cNvSpPr/>
          <p:nvPr/>
        </p:nvSpPr>
        <p:spPr>
          <a:xfrm>
            <a:off x="1291007" y="5748450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Log out</a:t>
            </a:r>
          </a:p>
        </p:txBody>
      </p:sp>
    </p:spTree>
    <p:extLst>
      <p:ext uri="{BB962C8B-B14F-4D97-AF65-F5344CB8AC3E}">
        <p14:creationId xmlns:p14="http://schemas.microsoft.com/office/powerpoint/2010/main" val="2140626305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D7A767EE-7490-4B15-9E61-32FC90FEBD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50364" y="839134"/>
            <a:ext cx="9691272" cy="427440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229C723-EDBA-4C94-9681-941C9111BF8B}"/>
              </a:ext>
            </a:extLst>
          </p:cNvPr>
          <p:cNvSpPr/>
          <p:nvPr/>
        </p:nvSpPr>
        <p:spPr>
          <a:xfrm>
            <a:off x="6096000" y="5228948"/>
            <a:ext cx="91736" cy="9765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6AD4AA-EBD9-4012-8D67-82E2C613B15D}"/>
              </a:ext>
            </a:extLst>
          </p:cNvPr>
          <p:cNvSpPr/>
          <p:nvPr/>
        </p:nvSpPr>
        <p:spPr>
          <a:xfrm>
            <a:off x="6931981" y="5228948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44EAEB-DD2F-4B8F-99BF-88E8836F0854}"/>
              </a:ext>
            </a:extLst>
          </p:cNvPr>
          <p:cNvSpPr/>
          <p:nvPr/>
        </p:nvSpPr>
        <p:spPr>
          <a:xfrm>
            <a:off x="7722094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CDE71D-CAC1-4713-80BC-4FC02FDDE2C3}"/>
              </a:ext>
            </a:extLst>
          </p:cNvPr>
          <p:cNvSpPr/>
          <p:nvPr/>
        </p:nvSpPr>
        <p:spPr>
          <a:xfrm>
            <a:off x="5237085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74596A-112D-46C3-A54E-BD7EA6430059}"/>
              </a:ext>
            </a:extLst>
          </p:cNvPr>
          <p:cNvSpPr/>
          <p:nvPr/>
        </p:nvSpPr>
        <p:spPr>
          <a:xfrm>
            <a:off x="4378171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9BA70834-5D1A-4C8F-B1F7-7E447E8BADE7}"/>
              </a:ext>
            </a:extLst>
          </p:cNvPr>
          <p:cNvSpPr/>
          <p:nvPr/>
        </p:nvSpPr>
        <p:spPr>
          <a:xfrm>
            <a:off x="10681317" y="91093"/>
            <a:ext cx="1358283" cy="399495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Home Page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4C419E-43EA-462B-B43B-AC97818F68FF}"/>
              </a:ext>
            </a:extLst>
          </p:cNvPr>
          <p:cNvGrpSpPr/>
          <p:nvPr/>
        </p:nvGrpSpPr>
        <p:grpSpPr>
          <a:xfrm>
            <a:off x="9689884" y="5717025"/>
            <a:ext cx="1251752" cy="385036"/>
            <a:chOff x="9108489" y="5820068"/>
            <a:chExt cx="1251752" cy="39061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AF113BD-0E0F-4378-A084-B6F11DBB2B0C}"/>
                </a:ext>
              </a:extLst>
            </p:cNvPr>
            <p:cNvSpPr/>
            <p:nvPr/>
          </p:nvSpPr>
          <p:spPr>
            <a:xfrm>
              <a:off x="9303798" y="5855774"/>
              <a:ext cx="1056443" cy="3261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Language</a:t>
              </a:r>
            </a:p>
          </p:txBody>
        </p:sp>
        <p:pic>
          <p:nvPicPr>
            <p:cNvPr id="24" name="Graphic 23" descr="Single gear with solid fill">
              <a:extLst>
                <a:ext uri="{FF2B5EF4-FFF2-40B4-BE49-F238E27FC236}">
                  <a16:creationId xmlns:a16="http://schemas.microsoft.com/office/drawing/2014/main" id="{EBE54F71-F14B-4257-A902-349B2A638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08489" y="5820068"/>
              <a:ext cx="390618" cy="390618"/>
            </a:xfrm>
            <a:prstGeom prst="rect">
              <a:avLst/>
            </a:prstGeom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A87223-C25A-43BF-A3FF-49A391B0C481}"/>
              </a:ext>
            </a:extLst>
          </p:cNvPr>
          <p:cNvSpPr/>
          <p:nvPr/>
        </p:nvSpPr>
        <p:spPr>
          <a:xfrm>
            <a:off x="8208886" y="5752731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Contact Us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A2AC8A7-FAC4-4715-8333-2CACFBF6E7F6}"/>
              </a:ext>
            </a:extLst>
          </p:cNvPr>
          <p:cNvSpPr/>
          <p:nvPr/>
        </p:nvSpPr>
        <p:spPr>
          <a:xfrm>
            <a:off x="6501414" y="5752731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View trips</a:t>
            </a:r>
          </a:p>
        </p:txBody>
      </p:sp>
      <p:pic>
        <p:nvPicPr>
          <p:cNvPr id="34" name="Graphic 33" descr="Questions with solid fill">
            <a:extLst>
              <a:ext uri="{FF2B5EF4-FFF2-40B4-BE49-F238E27FC236}">
                <a16:creationId xmlns:a16="http://schemas.microsoft.com/office/drawing/2014/main" id="{4E5ADD56-D8A3-44F2-A1BB-CA80BDBA2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7990" y="5765851"/>
            <a:ext cx="341792" cy="336908"/>
          </a:xfrm>
          <a:prstGeom prst="rect">
            <a:avLst/>
          </a:prstGeom>
        </p:spPr>
      </p:pic>
      <p:sp>
        <p:nvSpPr>
          <p:cNvPr id="36" name="îṡľïḋé">
            <a:extLst>
              <a:ext uri="{FF2B5EF4-FFF2-40B4-BE49-F238E27FC236}">
                <a16:creationId xmlns:a16="http://schemas.microsoft.com/office/drawing/2014/main" id="{007AA58A-F3DA-49B4-A2C9-4108E6DED23B}"/>
              </a:ext>
            </a:extLst>
          </p:cNvPr>
          <p:cNvSpPr/>
          <p:nvPr/>
        </p:nvSpPr>
        <p:spPr bwMode="auto">
          <a:xfrm>
            <a:off x="6330290" y="5785827"/>
            <a:ext cx="266048" cy="297528"/>
          </a:xfrm>
          <a:custGeom>
            <a:avLst/>
            <a:gdLst>
              <a:gd name="connsiteX0" fmla="*/ 221980 w 592223"/>
              <a:gd name="connsiteY0" fmla="*/ 389269 h 601134"/>
              <a:gd name="connsiteX1" fmla="*/ 206643 w 592223"/>
              <a:gd name="connsiteY1" fmla="*/ 390881 h 601134"/>
              <a:gd name="connsiteX2" fmla="*/ 139645 w 592223"/>
              <a:gd name="connsiteY2" fmla="*/ 469057 h 601134"/>
              <a:gd name="connsiteX3" fmla="*/ 98478 w 592223"/>
              <a:gd name="connsiteY3" fmla="*/ 438431 h 601134"/>
              <a:gd name="connsiteX4" fmla="*/ 83142 w 592223"/>
              <a:gd name="connsiteY4" fmla="*/ 440043 h 601134"/>
              <a:gd name="connsiteX5" fmla="*/ 85563 w 592223"/>
              <a:gd name="connsiteY5" fmla="*/ 455356 h 601134"/>
              <a:gd name="connsiteX6" fmla="*/ 134802 w 592223"/>
              <a:gd name="connsiteY6" fmla="*/ 492429 h 601134"/>
              <a:gd name="connsiteX7" fmla="*/ 141260 w 592223"/>
              <a:gd name="connsiteY7" fmla="*/ 494041 h 601134"/>
              <a:gd name="connsiteX8" fmla="*/ 149332 w 592223"/>
              <a:gd name="connsiteY8" fmla="*/ 490817 h 601134"/>
              <a:gd name="connsiteX9" fmla="*/ 222787 w 592223"/>
              <a:gd name="connsiteY9" fmla="*/ 404581 h 601134"/>
              <a:gd name="connsiteX10" fmla="*/ 221980 w 592223"/>
              <a:gd name="connsiteY10" fmla="*/ 389269 h 601134"/>
              <a:gd name="connsiteX11" fmla="*/ 439075 w 592223"/>
              <a:gd name="connsiteY11" fmla="*/ 344088 h 601134"/>
              <a:gd name="connsiteX12" fmla="*/ 344643 w 592223"/>
              <a:gd name="connsiteY12" fmla="*/ 438365 h 601134"/>
              <a:gd name="connsiteX13" fmla="*/ 439075 w 592223"/>
              <a:gd name="connsiteY13" fmla="*/ 532642 h 601134"/>
              <a:gd name="connsiteX14" fmla="*/ 534313 w 592223"/>
              <a:gd name="connsiteY14" fmla="*/ 438365 h 601134"/>
              <a:gd name="connsiteX15" fmla="*/ 439075 w 592223"/>
              <a:gd name="connsiteY15" fmla="*/ 344088 h 601134"/>
              <a:gd name="connsiteX16" fmla="*/ 439075 w 592223"/>
              <a:gd name="connsiteY16" fmla="*/ 322332 h 601134"/>
              <a:gd name="connsiteX17" fmla="*/ 555298 w 592223"/>
              <a:gd name="connsiteY17" fmla="*/ 438365 h 601134"/>
              <a:gd name="connsiteX18" fmla="*/ 525435 w 592223"/>
              <a:gd name="connsiteY18" fmla="*/ 516527 h 601134"/>
              <a:gd name="connsiteX19" fmla="*/ 589197 w 592223"/>
              <a:gd name="connsiteY19" fmla="*/ 583407 h 601134"/>
              <a:gd name="connsiteX20" fmla="*/ 589197 w 592223"/>
              <a:gd name="connsiteY20" fmla="*/ 598717 h 601134"/>
              <a:gd name="connsiteX21" fmla="*/ 581933 w 592223"/>
              <a:gd name="connsiteY21" fmla="*/ 601134 h 601134"/>
              <a:gd name="connsiteX22" fmla="*/ 573861 w 592223"/>
              <a:gd name="connsiteY22" fmla="*/ 597911 h 601134"/>
              <a:gd name="connsiteX23" fmla="*/ 509293 w 592223"/>
              <a:gd name="connsiteY23" fmla="*/ 531031 h 601134"/>
              <a:gd name="connsiteX24" fmla="*/ 439075 w 592223"/>
              <a:gd name="connsiteY24" fmla="*/ 554399 h 601134"/>
              <a:gd name="connsiteX25" fmla="*/ 322851 w 592223"/>
              <a:gd name="connsiteY25" fmla="*/ 438365 h 601134"/>
              <a:gd name="connsiteX26" fmla="*/ 439075 w 592223"/>
              <a:gd name="connsiteY26" fmla="*/ 322332 h 601134"/>
              <a:gd name="connsiteX27" fmla="*/ 221980 w 592223"/>
              <a:gd name="connsiteY27" fmla="*/ 228081 h 601134"/>
              <a:gd name="connsiteX28" fmla="*/ 206643 w 592223"/>
              <a:gd name="connsiteY28" fmla="*/ 229693 h 601134"/>
              <a:gd name="connsiteX29" fmla="*/ 139645 w 592223"/>
              <a:gd name="connsiteY29" fmla="*/ 307869 h 601134"/>
              <a:gd name="connsiteX30" fmla="*/ 98478 w 592223"/>
              <a:gd name="connsiteY30" fmla="*/ 277243 h 601134"/>
              <a:gd name="connsiteX31" fmla="*/ 83142 w 592223"/>
              <a:gd name="connsiteY31" fmla="*/ 278855 h 601134"/>
              <a:gd name="connsiteX32" fmla="*/ 85563 w 592223"/>
              <a:gd name="connsiteY32" fmla="*/ 294168 h 601134"/>
              <a:gd name="connsiteX33" fmla="*/ 134802 w 592223"/>
              <a:gd name="connsiteY33" fmla="*/ 331241 h 601134"/>
              <a:gd name="connsiteX34" fmla="*/ 141260 w 592223"/>
              <a:gd name="connsiteY34" fmla="*/ 332853 h 601134"/>
              <a:gd name="connsiteX35" fmla="*/ 149332 w 592223"/>
              <a:gd name="connsiteY35" fmla="*/ 329629 h 601134"/>
              <a:gd name="connsiteX36" fmla="*/ 222787 w 592223"/>
              <a:gd name="connsiteY36" fmla="*/ 243394 h 601134"/>
              <a:gd name="connsiteX37" fmla="*/ 221980 w 592223"/>
              <a:gd name="connsiteY37" fmla="*/ 228081 h 601134"/>
              <a:gd name="connsiteX38" fmla="*/ 290592 w 592223"/>
              <a:gd name="connsiteY38" fmla="*/ 128950 h 601134"/>
              <a:gd name="connsiteX39" fmla="*/ 280098 w 592223"/>
              <a:gd name="connsiteY39" fmla="*/ 139428 h 601134"/>
              <a:gd name="connsiteX40" fmla="*/ 290592 w 592223"/>
              <a:gd name="connsiteY40" fmla="*/ 150711 h 601134"/>
              <a:gd name="connsiteX41" fmla="*/ 484319 w 592223"/>
              <a:gd name="connsiteY41" fmla="*/ 150711 h 601134"/>
              <a:gd name="connsiteX42" fmla="*/ 495620 w 592223"/>
              <a:gd name="connsiteY42" fmla="*/ 139428 h 601134"/>
              <a:gd name="connsiteX43" fmla="*/ 484319 w 592223"/>
              <a:gd name="connsiteY43" fmla="*/ 128950 h 601134"/>
              <a:gd name="connsiteX44" fmla="*/ 221980 w 592223"/>
              <a:gd name="connsiteY44" fmla="*/ 78176 h 601134"/>
              <a:gd name="connsiteX45" fmla="*/ 206643 w 592223"/>
              <a:gd name="connsiteY45" fmla="*/ 78982 h 601134"/>
              <a:gd name="connsiteX46" fmla="*/ 139645 w 592223"/>
              <a:gd name="connsiteY46" fmla="*/ 157158 h 601134"/>
              <a:gd name="connsiteX47" fmla="*/ 98478 w 592223"/>
              <a:gd name="connsiteY47" fmla="*/ 126533 h 601134"/>
              <a:gd name="connsiteX48" fmla="*/ 83142 w 592223"/>
              <a:gd name="connsiteY48" fmla="*/ 128950 h 601134"/>
              <a:gd name="connsiteX49" fmla="*/ 85563 w 592223"/>
              <a:gd name="connsiteY49" fmla="*/ 143457 h 601134"/>
              <a:gd name="connsiteX50" fmla="*/ 134802 w 592223"/>
              <a:gd name="connsiteY50" fmla="*/ 180530 h 601134"/>
              <a:gd name="connsiteX51" fmla="*/ 141260 w 592223"/>
              <a:gd name="connsiteY51" fmla="*/ 182948 h 601134"/>
              <a:gd name="connsiteX52" fmla="*/ 149332 w 592223"/>
              <a:gd name="connsiteY52" fmla="*/ 178919 h 601134"/>
              <a:gd name="connsiteX53" fmla="*/ 222787 w 592223"/>
              <a:gd name="connsiteY53" fmla="*/ 92683 h 601134"/>
              <a:gd name="connsiteX54" fmla="*/ 221980 w 592223"/>
              <a:gd name="connsiteY54" fmla="*/ 78176 h 601134"/>
              <a:gd name="connsiteX55" fmla="*/ 131573 w 592223"/>
              <a:gd name="connsiteY55" fmla="*/ 0 h 601134"/>
              <a:gd name="connsiteX56" fmla="*/ 450417 w 592223"/>
              <a:gd name="connsiteY56" fmla="*/ 0 h 601134"/>
              <a:gd name="connsiteX57" fmla="*/ 581183 w 592223"/>
              <a:gd name="connsiteY57" fmla="*/ 130562 h 601134"/>
              <a:gd name="connsiteX58" fmla="*/ 581183 w 592223"/>
              <a:gd name="connsiteY58" fmla="*/ 395716 h 601134"/>
              <a:gd name="connsiteX59" fmla="*/ 489970 w 592223"/>
              <a:gd name="connsiteY59" fmla="*/ 299003 h 601134"/>
              <a:gd name="connsiteX60" fmla="*/ 495620 w 592223"/>
              <a:gd name="connsiteY60" fmla="*/ 290138 h 601134"/>
              <a:gd name="connsiteX61" fmla="*/ 484319 w 592223"/>
              <a:gd name="connsiteY61" fmla="*/ 279661 h 601134"/>
              <a:gd name="connsiteX62" fmla="*/ 290592 w 592223"/>
              <a:gd name="connsiteY62" fmla="*/ 279661 h 601134"/>
              <a:gd name="connsiteX63" fmla="*/ 280098 w 592223"/>
              <a:gd name="connsiteY63" fmla="*/ 290138 h 601134"/>
              <a:gd name="connsiteX64" fmla="*/ 290592 w 592223"/>
              <a:gd name="connsiteY64" fmla="*/ 300615 h 601134"/>
              <a:gd name="connsiteX65" fmla="*/ 384227 w 592223"/>
              <a:gd name="connsiteY65" fmla="*/ 300615 h 601134"/>
              <a:gd name="connsiteX66" fmla="*/ 290592 w 592223"/>
              <a:gd name="connsiteY66" fmla="*/ 438431 h 601134"/>
              <a:gd name="connsiteX67" fmla="*/ 291399 w 592223"/>
              <a:gd name="connsiteY67" fmla="*/ 440849 h 601134"/>
              <a:gd name="connsiteX68" fmla="*/ 290592 w 592223"/>
              <a:gd name="connsiteY68" fmla="*/ 440849 h 601134"/>
              <a:gd name="connsiteX69" fmla="*/ 293013 w 592223"/>
              <a:gd name="connsiteY69" fmla="*/ 461803 h 601134"/>
              <a:gd name="connsiteX70" fmla="*/ 396335 w 592223"/>
              <a:gd name="connsiteY70" fmla="*/ 580276 h 601134"/>
              <a:gd name="connsiteX71" fmla="*/ 131573 w 592223"/>
              <a:gd name="connsiteY71" fmla="*/ 580276 h 601134"/>
              <a:gd name="connsiteX72" fmla="*/ 0 w 592223"/>
              <a:gd name="connsiteY72" fmla="*/ 449714 h 601134"/>
              <a:gd name="connsiteX73" fmla="*/ 0 w 592223"/>
              <a:gd name="connsiteY73" fmla="*/ 130562 h 601134"/>
              <a:gd name="connsiteX74" fmla="*/ 131573 w 592223"/>
              <a:gd name="connsiteY74" fmla="*/ 0 h 6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92223" h="601134">
                <a:moveTo>
                  <a:pt x="221980" y="389269"/>
                </a:moveTo>
                <a:cubicBezTo>
                  <a:pt x="217136" y="385239"/>
                  <a:pt x="210679" y="386045"/>
                  <a:pt x="206643" y="390881"/>
                </a:cubicBezTo>
                <a:lnTo>
                  <a:pt x="139645" y="469057"/>
                </a:lnTo>
                <a:lnTo>
                  <a:pt x="98478" y="438431"/>
                </a:lnTo>
                <a:cubicBezTo>
                  <a:pt x="93635" y="434401"/>
                  <a:pt x="87178" y="435207"/>
                  <a:pt x="83142" y="440043"/>
                </a:cubicBezTo>
                <a:cubicBezTo>
                  <a:pt x="79913" y="444878"/>
                  <a:pt x="80720" y="452132"/>
                  <a:pt x="85563" y="455356"/>
                </a:cubicBezTo>
                <a:lnTo>
                  <a:pt x="134802" y="492429"/>
                </a:lnTo>
                <a:cubicBezTo>
                  <a:pt x="136417" y="493235"/>
                  <a:pt x="138838" y="494041"/>
                  <a:pt x="141260" y="494041"/>
                </a:cubicBezTo>
                <a:cubicBezTo>
                  <a:pt x="143681" y="494041"/>
                  <a:pt x="146910" y="493235"/>
                  <a:pt x="149332" y="490817"/>
                </a:cubicBezTo>
                <a:lnTo>
                  <a:pt x="222787" y="404581"/>
                </a:lnTo>
                <a:cubicBezTo>
                  <a:pt x="226823" y="399746"/>
                  <a:pt x="226016" y="393298"/>
                  <a:pt x="221980" y="389269"/>
                </a:cubicBezTo>
                <a:close/>
                <a:moveTo>
                  <a:pt x="439075" y="344088"/>
                </a:moveTo>
                <a:cubicBezTo>
                  <a:pt x="387420" y="344088"/>
                  <a:pt x="344643" y="385989"/>
                  <a:pt x="344643" y="438365"/>
                </a:cubicBezTo>
                <a:cubicBezTo>
                  <a:pt x="344643" y="490741"/>
                  <a:pt x="387420" y="532642"/>
                  <a:pt x="439075" y="532642"/>
                </a:cubicBezTo>
                <a:cubicBezTo>
                  <a:pt x="491537" y="532642"/>
                  <a:pt x="534313" y="490741"/>
                  <a:pt x="534313" y="438365"/>
                </a:cubicBezTo>
                <a:cubicBezTo>
                  <a:pt x="534313" y="385989"/>
                  <a:pt x="491537" y="344088"/>
                  <a:pt x="439075" y="344088"/>
                </a:cubicBezTo>
                <a:close/>
                <a:moveTo>
                  <a:pt x="439075" y="322332"/>
                </a:moveTo>
                <a:cubicBezTo>
                  <a:pt x="503643" y="322332"/>
                  <a:pt x="555298" y="374708"/>
                  <a:pt x="555298" y="438365"/>
                </a:cubicBezTo>
                <a:cubicBezTo>
                  <a:pt x="555298" y="468179"/>
                  <a:pt x="543999" y="495576"/>
                  <a:pt x="525435" y="516527"/>
                </a:cubicBezTo>
                <a:lnTo>
                  <a:pt x="589197" y="583407"/>
                </a:lnTo>
                <a:cubicBezTo>
                  <a:pt x="593232" y="587436"/>
                  <a:pt x="593232" y="594688"/>
                  <a:pt x="589197" y="598717"/>
                </a:cubicBezTo>
                <a:cubicBezTo>
                  <a:pt x="586775" y="600328"/>
                  <a:pt x="584354" y="601134"/>
                  <a:pt x="581933" y="601134"/>
                </a:cubicBezTo>
                <a:cubicBezTo>
                  <a:pt x="578704" y="601134"/>
                  <a:pt x="576283" y="600328"/>
                  <a:pt x="573861" y="597911"/>
                </a:cubicBezTo>
                <a:lnTo>
                  <a:pt x="509293" y="531031"/>
                </a:lnTo>
                <a:cubicBezTo>
                  <a:pt x="489922" y="545535"/>
                  <a:pt x="465709" y="554399"/>
                  <a:pt x="439075" y="554399"/>
                </a:cubicBezTo>
                <a:cubicBezTo>
                  <a:pt x="375313" y="554399"/>
                  <a:pt x="322851" y="502022"/>
                  <a:pt x="322851" y="438365"/>
                </a:cubicBezTo>
                <a:cubicBezTo>
                  <a:pt x="322851" y="374708"/>
                  <a:pt x="375313" y="322332"/>
                  <a:pt x="439075" y="322332"/>
                </a:cubicBezTo>
                <a:close/>
                <a:moveTo>
                  <a:pt x="221980" y="228081"/>
                </a:moveTo>
                <a:cubicBezTo>
                  <a:pt x="217136" y="224051"/>
                  <a:pt x="210679" y="224857"/>
                  <a:pt x="206643" y="229693"/>
                </a:cubicBezTo>
                <a:lnTo>
                  <a:pt x="139645" y="307869"/>
                </a:lnTo>
                <a:lnTo>
                  <a:pt x="98478" y="277243"/>
                </a:lnTo>
                <a:cubicBezTo>
                  <a:pt x="93635" y="273213"/>
                  <a:pt x="87178" y="274019"/>
                  <a:pt x="83142" y="278855"/>
                </a:cubicBezTo>
                <a:cubicBezTo>
                  <a:pt x="79913" y="283691"/>
                  <a:pt x="80720" y="290944"/>
                  <a:pt x="85563" y="294168"/>
                </a:cubicBezTo>
                <a:lnTo>
                  <a:pt x="134802" y="331241"/>
                </a:lnTo>
                <a:cubicBezTo>
                  <a:pt x="136417" y="332047"/>
                  <a:pt x="138838" y="332853"/>
                  <a:pt x="141260" y="332853"/>
                </a:cubicBezTo>
                <a:cubicBezTo>
                  <a:pt x="143681" y="332853"/>
                  <a:pt x="146910" y="332047"/>
                  <a:pt x="149332" y="329629"/>
                </a:cubicBezTo>
                <a:lnTo>
                  <a:pt x="222787" y="243394"/>
                </a:lnTo>
                <a:cubicBezTo>
                  <a:pt x="226823" y="238558"/>
                  <a:pt x="226016" y="232111"/>
                  <a:pt x="221980" y="228081"/>
                </a:cubicBezTo>
                <a:close/>
                <a:moveTo>
                  <a:pt x="290592" y="128950"/>
                </a:moveTo>
                <a:cubicBezTo>
                  <a:pt x="284941" y="128950"/>
                  <a:pt x="280098" y="133786"/>
                  <a:pt x="280098" y="139428"/>
                </a:cubicBezTo>
                <a:cubicBezTo>
                  <a:pt x="280098" y="145875"/>
                  <a:pt x="284941" y="150711"/>
                  <a:pt x="290592" y="150711"/>
                </a:cubicBezTo>
                <a:lnTo>
                  <a:pt x="484319" y="150711"/>
                </a:lnTo>
                <a:cubicBezTo>
                  <a:pt x="490777" y="150711"/>
                  <a:pt x="495620" y="145875"/>
                  <a:pt x="495620" y="139428"/>
                </a:cubicBezTo>
                <a:cubicBezTo>
                  <a:pt x="495620" y="133786"/>
                  <a:pt x="490777" y="128950"/>
                  <a:pt x="484319" y="128950"/>
                </a:cubicBezTo>
                <a:close/>
                <a:moveTo>
                  <a:pt x="221980" y="78176"/>
                </a:moveTo>
                <a:cubicBezTo>
                  <a:pt x="217136" y="74147"/>
                  <a:pt x="210679" y="74147"/>
                  <a:pt x="206643" y="78982"/>
                </a:cubicBezTo>
                <a:lnTo>
                  <a:pt x="139645" y="157158"/>
                </a:lnTo>
                <a:lnTo>
                  <a:pt x="98478" y="126533"/>
                </a:lnTo>
                <a:cubicBezTo>
                  <a:pt x="93635" y="123309"/>
                  <a:pt x="87178" y="124115"/>
                  <a:pt x="83142" y="128950"/>
                </a:cubicBezTo>
                <a:cubicBezTo>
                  <a:pt x="79913" y="133786"/>
                  <a:pt x="80720" y="140233"/>
                  <a:pt x="85563" y="143457"/>
                </a:cubicBezTo>
                <a:lnTo>
                  <a:pt x="134802" y="180530"/>
                </a:lnTo>
                <a:cubicBezTo>
                  <a:pt x="136417" y="182142"/>
                  <a:pt x="138838" y="182948"/>
                  <a:pt x="141260" y="182948"/>
                </a:cubicBezTo>
                <a:cubicBezTo>
                  <a:pt x="143681" y="182948"/>
                  <a:pt x="146910" y="181336"/>
                  <a:pt x="149332" y="178919"/>
                </a:cubicBezTo>
                <a:lnTo>
                  <a:pt x="222787" y="92683"/>
                </a:lnTo>
                <a:cubicBezTo>
                  <a:pt x="226823" y="88653"/>
                  <a:pt x="226016" y="81400"/>
                  <a:pt x="221980" y="78176"/>
                </a:cubicBezTo>
                <a:close/>
                <a:moveTo>
                  <a:pt x="131573" y="0"/>
                </a:moveTo>
                <a:lnTo>
                  <a:pt x="450417" y="0"/>
                </a:lnTo>
                <a:cubicBezTo>
                  <a:pt x="523065" y="0"/>
                  <a:pt x="581183" y="58834"/>
                  <a:pt x="581183" y="130562"/>
                </a:cubicBezTo>
                <a:lnTo>
                  <a:pt x="581183" y="395716"/>
                </a:lnTo>
                <a:cubicBezTo>
                  <a:pt x="568268" y="350584"/>
                  <a:pt x="533558" y="315122"/>
                  <a:pt x="489970" y="299003"/>
                </a:cubicBezTo>
                <a:cubicBezTo>
                  <a:pt x="493198" y="297392"/>
                  <a:pt x="495620" y="294168"/>
                  <a:pt x="495620" y="290138"/>
                </a:cubicBezTo>
                <a:cubicBezTo>
                  <a:pt x="495620" y="284497"/>
                  <a:pt x="490777" y="279661"/>
                  <a:pt x="484319" y="279661"/>
                </a:cubicBezTo>
                <a:lnTo>
                  <a:pt x="290592" y="279661"/>
                </a:lnTo>
                <a:cubicBezTo>
                  <a:pt x="284941" y="279661"/>
                  <a:pt x="280098" y="284497"/>
                  <a:pt x="280098" y="290138"/>
                </a:cubicBezTo>
                <a:cubicBezTo>
                  <a:pt x="280098" y="295780"/>
                  <a:pt x="284941" y="300615"/>
                  <a:pt x="290592" y="300615"/>
                </a:cubicBezTo>
                <a:lnTo>
                  <a:pt x="384227" y="300615"/>
                </a:lnTo>
                <a:cubicBezTo>
                  <a:pt x="329337" y="323182"/>
                  <a:pt x="290592" y="376374"/>
                  <a:pt x="290592" y="438431"/>
                </a:cubicBezTo>
                <a:cubicBezTo>
                  <a:pt x="290592" y="439237"/>
                  <a:pt x="291399" y="440043"/>
                  <a:pt x="291399" y="440849"/>
                </a:cubicBezTo>
                <a:lnTo>
                  <a:pt x="290592" y="440849"/>
                </a:lnTo>
                <a:cubicBezTo>
                  <a:pt x="290592" y="448908"/>
                  <a:pt x="293013" y="461803"/>
                  <a:pt x="293013" y="461803"/>
                </a:cubicBezTo>
                <a:cubicBezTo>
                  <a:pt x="301892" y="518219"/>
                  <a:pt x="343059" y="564157"/>
                  <a:pt x="396335" y="580276"/>
                </a:cubicBezTo>
                <a:lnTo>
                  <a:pt x="131573" y="580276"/>
                </a:lnTo>
                <a:cubicBezTo>
                  <a:pt x="58926" y="580276"/>
                  <a:pt x="0" y="521443"/>
                  <a:pt x="0" y="449714"/>
                </a:cubicBezTo>
                <a:lnTo>
                  <a:pt x="0" y="130562"/>
                </a:lnTo>
                <a:cubicBezTo>
                  <a:pt x="0" y="58834"/>
                  <a:pt x="58926" y="0"/>
                  <a:pt x="1315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85000"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1E1A39-2612-4655-A564-4F7E3547A5FC}"/>
              </a:ext>
            </a:extLst>
          </p:cNvPr>
          <p:cNvSpPr/>
          <p:nvPr/>
        </p:nvSpPr>
        <p:spPr>
          <a:xfrm>
            <a:off x="4178423" y="2674495"/>
            <a:ext cx="3835154" cy="3261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 , Julia !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1C379F-F8F9-48F2-AE16-933FC8E8EB05}"/>
              </a:ext>
            </a:extLst>
          </p:cNvPr>
          <p:cNvSpPr/>
          <p:nvPr/>
        </p:nvSpPr>
        <p:spPr>
          <a:xfrm>
            <a:off x="8168150" y="2505818"/>
            <a:ext cx="682887" cy="663510"/>
          </a:xfrm>
          <a:prstGeom prst="ellipse">
            <a:avLst/>
          </a:prstGeom>
          <a:solidFill>
            <a:srgbClr val="FBD6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F6195710-56F1-490F-9AFF-F2E8DAB45C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7542" y="2552593"/>
            <a:ext cx="457030" cy="569959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B234CAA-ED48-4BE3-B0E5-013E911E7023}"/>
              </a:ext>
            </a:extLst>
          </p:cNvPr>
          <p:cNvSpPr/>
          <p:nvPr/>
        </p:nvSpPr>
        <p:spPr>
          <a:xfrm>
            <a:off x="1291007" y="5748450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Log out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CDE1F8-8A8E-4B84-9AC0-194736EBE08B}"/>
              </a:ext>
            </a:extLst>
          </p:cNvPr>
          <p:cNvSpPr/>
          <p:nvPr/>
        </p:nvSpPr>
        <p:spPr>
          <a:xfrm>
            <a:off x="0" y="848968"/>
            <a:ext cx="12192000" cy="6009032"/>
          </a:xfrm>
          <a:prstGeom prst="rect">
            <a:avLst/>
          </a:prstGeom>
          <a:solidFill>
            <a:schemeClr val="accent3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F4EFAA1-6264-45D5-9CE7-ED400A7A64C0}"/>
              </a:ext>
            </a:extLst>
          </p:cNvPr>
          <p:cNvGrpSpPr/>
          <p:nvPr/>
        </p:nvGrpSpPr>
        <p:grpSpPr>
          <a:xfrm>
            <a:off x="4830854" y="2356472"/>
            <a:ext cx="4122355" cy="1467661"/>
            <a:chOff x="4830854" y="2356472"/>
            <a:chExt cx="4122355" cy="1467661"/>
          </a:xfrm>
        </p:grpSpPr>
        <p:sp>
          <p:nvSpPr>
            <p:cNvPr id="30" name="Flowchart: Alternate Process 29">
              <a:extLst>
                <a:ext uri="{FF2B5EF4-FFF2-40B4-BE49-F238E27FC236}">
                  <a16:creationId xmlns:a16="http://schemas.microsoft.com/office/drawing/2014/main" id="{0CEC19FD-0296-49E2-8161-0FB35AC6662A}"/>
                </a:ext>
              </a:extLst>
            </p:cNvPr>
            <p:cNvSpPr/>
            <p:nvPr/>
          </p:nvSpPr>
          <p:spPr>
            <a:xfrm>
              <a:off x="4830854" y="2356472"/>
              <a:ext cx="3899172" cy="1467661"/>
            </a:xfrm>
            <a:prstGeom prst="flowChartAlternate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Graphic 31" descr="Badge Cross with solid fill">
              <a:extLst>
                <a:ext uri="{FF2B5EF4-FFF2-40B4-BE49-F238E27FC236}">
                  <a16:creationId xmlns:a16="http://schemas.microsoft.com/office/drawing/2014/main" id="{5AFD7849-0B8A-4303-A930-EA4EA065A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77936" y="2446345"/>
              <a:ext cx="310572" cy="31057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4F3FFB-D4C2-4083-AA4B-DC77B58C369C}"/>
                </a:ext>
              </a:extLst>
            </p:cNvPr>
            <p:cNvSpPr txBox="1"/>
            <p:nvPr/>
          </p:nvSpPr>
          <p:spPr>
            <a:xfrm>
              <a:off x="5748964" y="2822447"/>
              <a:ext cx="32042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Do you wish to log out?</a:t>
              </a:r>
            </a:p>
          </p:txBody>
        </p:sp>
        <p:sp>
          <p:nvSpPr>
            <p:cNvPr id="38" name="Flowchart: Alternate Process 37">
              <a:extLst>
                <a:ext uri="{FF2B5EF4-FFF2-40B4-BE49-F238E27FC236}">
                  <a16:creationId xmlns:a16="http://schemas.microsoft.com/office/drawing/2014/main" id="{6A57623D-CF10-4682-87B1-87D38A409B54}"/>
                </a:ext>
              </a:extLst>
            </p:cNvPr>
            <p:cNvSpPr/>
            <p:nvPr/>
          </p:nvSpPr>
          <p:spPr>
            <a:xfrm>
              <a:off x="6510527" y="3485803"/>
              <a:ext cx="840560" cy="234598"/>
            </a:xfrm>
            <a:prstGeom prst="flowChartAlternateProces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Confirm</a:t>
              </a:r>
            </a:p>
          </p:txBody>
        </p:sp>
        <p:sp>
          <p:nvSpPr>
            <p:cNvPr id="39" name="Flowchart: Alternate Process 38">
              <a:extLst>
                <a:ext uri="{FF2B5EF4-FFF2-40B4-BE49-F238E27FC236}">
                  <a16:creationId xmlns:a16="http://schemas.microsoft.com/office/drawing/2014/main" id="{C740FAD7-5899-463C-89AB-CD21583284FC}"/>
                </a:ext>
              </a:extLst>
            </p:cNvPr>
            <p:cNvSpPr/>
            <p:nvPr/>
          </p:nvSpPr>
          <p:spPr>
            <a:xfrm>
              <a:off x="7691245" y="3485803"/>
              <a:ext cx="840560" cy="234598"/>
            </a:xfrm>
            <a:prstGeom prst="flowChartAlternateProcess">
              <a:avLst/>
            </a:prstGeom>
            <a:solidFill>
              <a:srgbClr val="F1B06B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Cancel</a:t>
              </a:r>
            </a:p>
          </p:txBody>
        </p:sp>
      </p:grpSp>
      <p:pic>
        <p:nvPicPr>
          <p:cNvPr id="40" name="Graphic 39" descr="Right pointing backhand index with solid fill">
            <a:extLst>
              <a:ext uri="{FF2B5EF4-FFF2-40B4-BE49-F238E27FC236}">
                <a16:creationId xmlns:a16="http://schemas.microsoft.com/office/drawing/2014/main" id="{6D01549D-F807-4C98-85F2-75DA724D73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6810137" y="3607221"/>
            <a:ext cx="682887" cy="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9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28625" y="352425"/>
            <a:ext cx="11334750" cy="6153150"/>
          </a:xfrm>
          <a:prstGeom prst="roundRect">
            <a:avLst>
              <a:gd name="adj" fmla="val 7689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8803323" y="429958"/>
            <a:ext cx="2971800" cy="3743325"/>
          </a:xfrm>
          <a:custGeom>
            <a:avLst/>
            <a:gdLst>
              <a:gd name="connsiteX0" fmla="*/ 244870 w 2971800"/>
              <a:gd name="connsiteY0" fmla="*/ 0 h 3743325"/>
              <a:gd name="connsiteX1" fmla="*/ 2498684 w 2971800"/>
              <a:gd name="connsiteY1" fmla="*/ 0 h 3743325"/>
              <a:gd name="connsiteX2" fmla="*/ 2971800 w 2971800"/>
              <a:gd name="connsiteY2" fmla="*/ 473116 h 3743325"/>
              <a:gd name="connsiteX3" fmla="*/ 2971800 w 2971800"/>
              <a:gd name="connsiteY3" fmla="*/ 3719995 h 3743325"/>
              <a:gd name="connsiteX4" fmla="*/ 2908189 w 2971800"/>
              <a:gd name="connsiteY4" fmla="*/ 3729703 h 3743325"/>
              <a:gd name="connsiteX5" fmla="*/ 2638425 w 2971800"/>
              <a:gd name="connsiteY5" fmla="*/ 3743325 h 3743325"/>
              <a:gd name="connsiteX6" fmla="*/ 0 w 2971800"/>
              <a:gd name="connsiteY6" fmla="*/ 1104900 h 3743325"/>
              <a:gd name="connsiteX7" fmla="*/ 207340 w 2971800"/>
              <a:gd name="connsiteY7" fmla="*/ 77906 h 374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71800" h="3743325">
                <a:moveTo>
                  <a:pt x="244870" y="0"/>
                </a:moveTo>
                <a:lnTo>
                  <a:pt x="2498684" y="0"/>
                </a:lnTo>
                <a:cubicBezTo>
                  <a:pt x="2759979" y="0"/>
                  <a:pt x="2971800" y="211821"/>
                  <a:pt x="2971800" y="473116"/>
                </a:cubicBezTo>
                <a:lnTo>
                  <a:pt x="2971800" y="3719995"/>
                </a:lnTo>
                <a:lnTo>
                  <a:pt x="2908189" y="3729703"/>
                </a:lnTo>
                <a:cubicBezTo>
                  <a:pt x="2819492" y="3738711"/>
                  <a:pt x="2729498" y="3743325"/>
                  <a:pt x="2638425" y="3743325"/>
                </a:cubicBezTo>
                <a:cubicBezTo>
                  <a:pt x="1181263" y="3743325"/>
                  <a:pt x="0" y="2562062"/>
                  <a:pt x="0" y="1104900"/>
                </a:cubicBezTo>
                <a:cubicBezTo>
                  <a:pt x="0" y="740610"/>
                  <a:pt x="73829" y="393563"/>
                  <a:pt x="207340" y="77906"/>
                </a:cubicBezTo>
                <a:close/>
              </a:path>
            </a:pathLst>
          </a:custGeom>
          <a:solidFill>
            <a:srgbClr val="FFE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9324975" y="352426"/>
            <a:ext cx="2438400" cy="3209925"/>
          </a:xfrm>
          <a:custGeom>
            <a:avLst/>
            <a:gdLst>
              <a:gd name="connsiteX0" fmla="*/ 315740 w 2438400"/>
              <a:gd name="connsiteY0" fmla="*/ 0 h 3209925"/>
              <a:gd name="connsiteX1" fmla="*/ 1965284 w 2438400"/>
              <a:gd name="connsiteY1" fmla="*/ 0 h 3209925"/>
              <a:gd name="connsiteX2" fmla="*/ 2438400 w 2438400"/>
              <a:gd name="connsiteY2" fmla="*/ 473116 h 3209925"/>
              <a:gd name="connsiteX3" fmla="*/ 2438400 w 2438400"/>
              <a:gd name="connsiteY3" fmla="*/ 3181025 h 3209925"/>
              <a:gd name="connsiteX4" fmla="*/ 2320251 w 2438400"/>
              <a:gd name="connsiteY4" fmla="*/ 3199057 h 3209925"/>
              <a:gd name="connsiteX5" fmla="*/ 2105025 w 2438400"/>
              <a:gd name="connsiteY5" fmla="*/ 3209925 h 3209925"/>
              <a:gd name="connsiteX6" fmla="*/ 0 w 2438400"/>
              <a:gd name="connsiteY6" fmla="*/ 1104900 h 3209925"/>
              <a:gd name="connsiteX7" fmla="*/ 254065 w 2438400"/>
              <a:gd name="connsiteY7" fmla="*/ 101520 h 3209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400" h="3209925">
                <a:moveTo>
                  <a:pt x="315740" y="0"/>
                </a:moveTo>
                <a:lnTo>
                  <a:pt x="1965284" y="0"/>
                </a:lnTo>
                <a:cubicBezTo>
                  <a:pt x="2226579" y="0"/>
                  <a:pt x="2438400" y="211821"/>
                  <a:pt x="2438400" y="473116"/>
                </a:cubicBezTo>
                <a:lnTo>
                  <a:pt x="2438400" y="3181025"/>
                </a:lnTo>
                <a:lnTo>
                  <a:pt x="2320251" y="3199057"/>
                </a:lnTo>
                <a:cubicBezTo>
                  <a:pt x="2249487" y="3206244"/>
                  <a:pt x="2177686" y="3209925"/>
                  <a:pt x="2105025" y="3209925"/>
                </a:cubicBezTo>
                <a:cubicBezTo>
                  <a:pt x="942452" y="3209925"/>
                  <a:pt x="0" y="2267473"/>
                  <a:pt x="0" y="1104900"/>
                </a:cubicBezTo>
                <a:cubicBezTo>
                  <a:pt x="0" y="741596"/>
                  <a:pt x="92036" y="399788"/>
                  <a:pt x="254065" y="10152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9791701" y="352425"/>
            <a:ext cx="1971675" cy="2743200"/>
          </a:xfrm>
          <a:custGeom>
            <a:avLst/>
            <a:gdLst>
              <a:gd name="connsiteX0" fmla="*/ 431175 w 1971675"/>
              <a:gd name="connsiteY0" fmla="*/ 0 h 2743200"/>
              <a:gd name="connsiteX1" fmla="*/ 1498559 w 1971675"/>
              <a:gd name="connsiteY1" fmla="*/ 0 h 2743200"/>
              <a:gd name="connsiteX2" fmla="*/ 1971675 w 1971675"/>
              <a:gd name="connsiteY2" fmla="*/ 473116 h 2743200"/>
              <a:gd name="connsiteX3" fmla="*/ 1971675 w 1971675"/>
              <a:gd name="connsiteY3" fmla="*/ 2709093 h 2743200"/>
              <a:gd name="connsiteX4" fmla="*/ 1968475 w 1971675"/>
              <a:gd name="connsiteY4" fmla="*/ 2709916 h 2743200"/>
              <a:gd name="connsiteX5" fmla="*/ 1638300 w 1971675"/>
              <a:gd name="connsiteY5" fmla="*/ 2743200 h 2743200"/>
              <a:gd name="connsiteX6" fmla="*/ 0 w 1971675"/>
              <a:gd name="connsiteY6" fmla="*/ 1104900 h 2743200"/>
              <a:gd name="connsiteX7" fmla="*/ 374108 w 1971675"/>
              <a:gd name="connsiteY7" fmla="*/ 62789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1675" h="2743200">
                <a:moveTo>
                  <a:pt x="431175" y="0"/>
                </a:moveTo>
                <a:lnTo>
                  <a:pt x="1498559" y="0"/>
                </a:lnTo>
                <a:cubicBezTo>
                  <a:pt x="1759854" y="0"/>
                  <a:pt x="1971675" y="211821"/>
                  <a:pt x="1971675" y="473116"/>
                </a:cubicBezTo>
                <a:lnTo>
                  <a:pt x="1971675" y="2709093"/>
                </a:lnTo>
                <a:lnTo>
                  <a:pt x="1968475" y="2709916"/>
                </a:lnTo>
                <a:cubicBezTo>
                  <a:pt x="1861825" y="2731739"/>
                  <a:pt x="1751401" y="2743200"/>
                  <a:pt x="1638300" y="2743200"/>
                </a:cubicBezTo>
                <a:cubicBezTo>
                  <a:pt x="733492" y="2743200"/>
                  <a:pt x="0" y="2009708"/>
                  <a:pt x="0" y="1104900"/>
                </a:cubicBezTo>
                <a:cubicBezTo>
                  <a:pt x="0" y="709047"/>
                  <a:pt x="140395" y="345984"/>
                  <a:pt x="374108" y="62789"/>
                </a:cubicBezTo>
                <a:close/>
              </a:path>
            </a:pathLst>
          </a:custGeom>
          <a:solidFill>
            <a:srgbClr val="FBD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6800850" y="142081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428625" y="4740775"/>
            <a:ext cx="11327762" cy="1764801"/>
          </a:xfrm>
          <a:custGeom>
            <a:avLst/>
            <a:gdLst>
              <a:gd name="connsiteX0" fmla="*/ 0 w 11327762"/>
              <a:gd name="connsiteY0" fmla="*/ 0 h 1764801"/>
              <a:gd name="connsiteX1" fmla="*/ 140636 w 11327762"/>
              <a:gd name="connsiteY1" fmla="*/ 47355 h 1764801"/>
              <a:gd name="connsiteX2" fmla="*/ 3971925 w 11327762"/>
              <a:gd name="connsiteY2" fmla="*/ 1602876 h 1764801"/>
              <a:gd name="connsiteX3" fmla="*/ 11242756 w 11327762"/>
              <a:gd name="connsiteY3" fmla="*/ 1347245 h 1764801"/>
              <a:gd name="connsiteX4" fmla="*/ 11327762 w 11327762"/>
              <a:gd name="connsiteY4" fmla="*/ 1361007 h 1764801"/>
              <a:gd name="connsiteX5" fmla="*/ 11325138 w 11327762"/>
              <a:gd name="connsiteY5" fmla="*/ 1387035 h 1764801"/>
              <a:gd name="connsiteX6" fmla="*/ 10861634 w 11327762"/>
              <a:gd name="connsiteY6" fmla="*/ 1764801 h 1764801"/>
              <a:gd name="connsiteX7" fmla="*/ 473116 w 11327762"/>
              <a:gd name="connsiteY7" fmla="*/ 1764801 h 1764801"/>
              <a:gd name="connsiteX8" fmla="*/ 0 w 11327762"/>
              <a:gd name="connsiteY8" fmla="*/ 1291685 h 1764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27762" h="1764801">
                <a:moveTo>
                  <a:pt x="0" y="0"/>
                </a:moveTo>
                <a:lnTo>
                  <a:pt x="140636" y="47355"/>
                </a:lnTo>
                <a:cubicBezTo>
                  <a:pt x="1051719" y="396872"/>
                  <a:pt x="2344142" y="1393922"/>
                  <a:pt x="3971925" y="1602876"/>
                </a:cubicBezTo>
                <a:cubicBezTo>
                  <a:pt x="5724922" y="1827904"/>
                  <a:pt x="9967119" y="1187547"/>
                  <a:pt x="11242756" y="1347245"/>
                </a:cubicBezTo>
                <a:lnTo>
                  <a:pt x="11327762" y="1361007"/>
                </a:lnTo>
                <a:lnTo>
                  <a:pt x="11325138" y="1387035"/>
                </a:lnTo>
                <a:cubicBezTo>
                  <a:pt x="11281022" y="1602626"/>
                  <a:pt x="11090267" y="1764801"/>
                  <a:pt x="10861634" y="1764801"/>
                </a:cubicBezTo>
                <a:lnTo>
                  <a:pt x="473116" y="1764801"/>
                </a:lnTo>
                <a:cubicBezTo>
                  <a:pt x="211821" y="1764801"/>
                  <a:pt x="0" y="1552980"/>
                  <a:pt x="0" y="12916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38100" sx="104000" sy="104000" algn="l" rotWithShape="0">
              <a:srgbClr val="FBD63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任意多边形: 形状 29"/>
          <p:cNvSpPr/>
          <p:nvPr/>
        </p:nvSpPr>
        <p:spPr>
          <a:xfrm>
            <a:off x="428625" y="4418714"/>
            <a:ext cx="11334750" cy="2086226"/>
          </a:xfrm>
          <a:custGeom>
            <a:avLst/>
            <a:gdLst>
              <a:gd name="connsiteX0" fmla="*/ 9058275 w 11334750"/>
              <a:gd name="connsiteY0" fmla="*/ 251 h 2086226"/>
              <a:gd name="connsiteX1" fmla="*/ 11188303 w 11334750"/>
              <a:gd name="connsiteY1" fmla="*/ 621758 h 2086226"/>
              <a:gd name="connsiteX2" fmla="*/ 11334750 w 11334750"/>
              <a:gd name="connsiteY2" fmla="*/ 710137 h 2086226"/>
              <a:gd name="connsiteX3" fmla="*/ 11334750 w 11334750"/>
              <a:gd name="connsiteY3" fmla="*/ 1613110 h 2086226"/>
              <a:gd name="connsiteX4" fmla="*/ 10861634 w 11334750"/>
              <a:gd name="connsiteY4" fmla="*/ 2086226 h 2086226"/>
              <a:gd name="connsiteX5" fmla="*/ 473116 w 11334750"/>
              <a:gd name="connsiteY5" fmla="*/ 2086226 h 2086226"/>
              <a:gd name="connsiteX6" fmla="*/ 0 w 11334750"/>
              <a:gd name="connsiteY6" fmla="*/ 1613110 h 2086226"/>
              <a:gd name="connsiteX7" fmla="*/ 0 w 11334750"/>
              <a:gd name="connsiteY7" fmla="*/ 1155315 h 2086226"/>
              <a:gd name="connsiteX8" fmla="*/ 19794 w 11334750"/>
              <a:gd name="connsiteY8" fmla="*/ 1158432 h 2086226"/>
              <a:gd name="connsiteX9" fmla="*/ 4810126 w 11334750"/>
              <a:gd name="connsiteY9" fmla="*/ 2000501 h 2086226"/>
              <a:gd name="connsiteX10" fmla="*/ 9058275 w 11334750"/>
              <a:gd name="connsiteY10" fmla="*/ 251 h 208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34750" h="2086226">
                <a:moveTo>
                  <a:pt x="9058275" y="251"/>
                </a:moveTo>
                <a:cubicBezTo>
                  <a:pt x="9666288" y="-9274"/>
                  <a:pt x="10528300" y="252664"/>
                  <a:pt x="11188303" y="621758"/>
                </a:cubicBezTo>
                <a:lnTo>
                  <a:pt x="11334750" y="710137"/>
                </a:lnTo>
                <a:lnTo>
                  <a:pt x="11334750" y="1613110"/>
                </a:lnTo>
                <a:cubicBezTo>
                  <a:pt x="11334750" y="1874405"/>
                  <a:pt x="11122929" y="2086226"/>
                  <a:pt x="10861634" y="2086226"/>
                </a:cubicBezTo>
                <a:lnTo>
                  <a:pt x="473116" y="2086226"/>
                </a:lnTo>
                <a:cubicBezTo>
                  <a:pt x="211821" y="2086226"/>
                  <a:pt x="0" y="1874405"/>
                  <a:pt x="0" y="1613110"/>
                </a:cubicBezTo>
                <a:lnTo>
                  <a:pt x="0" y="1155315"/>
                </a:lnTo>
                <a:lnTo>
                  <a:pt x="19794" y="1158432"/>
                </a:lnTo>
                <a:cubicBezTo>
                  <a:pt x="1447800" y="1415904"/>
                  <a:pt x="3536157" y="2138614"/>
                  <a:pt x="4810126" y="2000501"/>
                </a:cubicBezTo>
                <a:cubicBezTo>
                  <a:pt x="6508750" y="1816351"/>
                  <a:pt x="7842250" y="19301"/>
                  <a:pt x="9058275" y="251"/>
                </a:cubicBezTo>
                <a:close/>
              </a:path>
            </a:pathLst>
          </a:custGeom>
          <a:solidFill>
            <a:srgbClr val="FBD632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640417" y="3217750"/>
            <a:ext cx="3877985" cy="1200329"/>
            <a:chOff x="5280946" y="2583175"/>
            <a:chExt cx="3877985" cy="1200329"/>
          </a:xfrm>
        </p:grpSpPr>
        <p:sp>
          <p:nvSpPr>
            <p:cNvPr id="9" name="文本框 8"/>
            <p:cNvSpPr txBox="1"/>
            <p:nvPr/>
          </p:nvSpPr>
          <p:spPr>
            <a:xfrm>
              <a:off x="5495733" y="2583175"/>
              <a:ext cx="3421129" cy="12003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altLang="zh-CN" sz="7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Thank you !</a:t>
              </a:r>
              <a:endPara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5280946" y="3769855"/>
              <a:ext cx="387798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1803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487408" y="274892"/>
            <a:ext cx="11334750" cy="6153150"/>
          </a:xfrm>
          <a:prstGeom prst="roundRect">
            <a:avLst>
              <a:gd name="adj" fmla="val 7689"/>
            </a:avLst>
          </a:prstGeom>
          <a:solidFill>
            <a:schemeClr val="bg1"/>
          </a:solidFill>
          <a:ln>
            <a:noFill/>
          </a:ln>
          <a:effectLst>
            <a:outerShdw blurRad="381000" algn="ctr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8803323" y="429958"/>
            <a:ext cx="2971800" cy="3743325"/>
          </a:xfrm>
          <a:custGeom>
            <a:avLst/>
            <a:gdLst>
              <a:gd name="connsiteX0" fmla="*/ 244870 w 2971800"/>
              <a:gd name="connsiteY0" fmla="*/ 0 h 3743325"/>
              <a:gd name="connsiteX1" fmla="*/ 2498684 w 2971800"/>
              <a:gd name="connsiteY1" fmla="*/ 0 h 3743325"/>
              <a:gd name="connsiteX2" fmla="*/ 2971800 w 2971800"/>
              <a:gd name="connsiteY2" fmla="*/ 473116 h 3743325"/>
              <a:gd name="connsiteX3" fmla="*/ 2971800 w 2971800"/>
              <a:gd name="connsiteY3" fmla="*/ 3719995 h 3743325"/>
              <a:gd name="connsiteX4" fmla="*/ 2908189 w 2971800"/>
              <a:gd name="connsiteY4" fmla="*/ 3729703 h 3743325"/>
              <a:gd name="connsiteX5" fmla="*/ 2638425 w 2971800"/>
              <a:gd name="connsiteY5" fmla="*/ 3743325 h 3743325"/>
              <a:gd name="connsiteX6" fmla="*/ 0 w 2971800"/>
              <a:gd name="connsiteY6" fmla="*/ 1104900 h 3743325"/>
              <a:gd name="connsiteX7" fmla="*/ 207340 w 2971800"/>
              <a:gd name="connsiteY7" fmla="*/ 77906 h 374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71800" h="3743325">
                <a:moveTo>
                  <a:pt x="244870" y="0"/>
                </a:moveTo>
                <a:lnTo>
                  <a:pt x="2498684" y="0"/>
                </a:lnTo>
                <a:cubicBezTo>
                  <a:pt x="2759979" y="0"/>
                  <a:pt x="2971800" y="211821"/>
                  <a:pt x="2971800" y="473116"/>
                </a:cubicBezTo>
                <a:lnTo>
                  <a:pt x="2971800" y="3719995"/>
                </a:lnTo>
                <a:lnTo>
                  <a:pt x="2908189" y="3729703"/>
                </a:lnTo>
                <a:cubicBezTo>
                  <a:pt x="2819492" y="3738711"/>
                  <a:pt x="2729498" y="3743325"/>
                  <a:pt x="2638425" y="3743325"/>
                </a:cubicBezTo>
                <a:cubicBezTo>
                  <a:pt x="1181263" y="3743325"/>
                  <a:pt x="0" y="2562062"/>
                  <a:pt x="0" y="1104900"/>
                </a:cubicBezTo>
                <a:cubicBezTo>
                  <a:pt x="0" y="740610"/>
                  <a:pt x="73829" y="393563"/>
                  <a:pt x="207340" y="77906"/>
                </a:cubicBezTo>
                <a:close/>
              </a:path>
            </a:pathLst>
          </a:custGeom>
          <a:solidFill>
            <a:srgbClr val="FFEB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任意多边形: 形状 11"/>
          <p:cNvSpPr/>
          <p:nvPr/>
        </p:nvSpPr>
        <p:spPr>
          <a:xfrm>
            <a:off x="9324975" y="352426"/>
            <a:ext cx="2438400" cy="3209925"/>
          </a:xfrm>
          <a:custGeom>
            <a:avLst/>
            <a:gdLst>
              <a:gd name="connsiteX0" fmla="*/ 315740 w 2438400"/>
              <a:gd name="connsiteY0" fmla="*/ 0 h 3209925"/>
              <a:gd name="connsiteX1" fmla="*/ 1965284 w 2438400"/>
              <a:gd name="connsiteY1" fmla="*/ 0 h 3209925"/>
              <a:gd name="connsiteX2" fmla="*/ 2438400 w 2438400"/>
              <a:gd name="connsiteY2" fmla="*/ 473116 h 3209925"/>
              <a:gd name="connsiteX3" fmla="*/ 2438400 w 2438400"/>
              <a:gd name="connsiteY3" fmla="*/ 3181025 h 3209925"/>
              <a:gd name="connsiteX4" fmla="*/ 2320251 w 2438400"/>
              <a:gd name="connsiteY4" fmla="*/ 3199057 h 3209925"/>
              <a:gd name="connsiteX5" fmla="*/ 2105025 w 2438400"/>
              <a:gd name="connsiteY5" fmla="*/ 3209925 h 3209925"/>
              <a:gd name="connsiteX6" fmla="*/ 0 w 2438400"/>
              <a:gd name="connsiteY6" fmla="*/ 1104900 h 3209925"/>
              <a:gd name="connsiteX7" fmla="*/ 254065 w 2438400"/>
              <a:gd name="connsiteY7" fmla="*/ 101520 h 3209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8400" h="3209925">
                <a:moveTo>
                  <a:pt x="315740" y="0"/>
                </a:moveTo>
                <a:lnTo>
                  <a:pt x="1965284" y="0"/>
                </a:lnTo>
                <a:cubicBezTo>
                  <a:pt x="2226579" y="0"/>
                  <a:pt x="2438400" y="211821"/>
                  <a:pt x="2438400" y="473116"/>
                </a:cubicBezTo>
                <a:lnTo>
                  <a:pt x="2438400" y="3181025"/>
                </a:lnTo>
                <a:lnTo>
                  <a:pt x="2320251" y="3199057"/>
                </a:lnTo>
                <a:cubicBezTo>
                  <a:pt x="2249487" y="3206244"/>
                  <a:pt x="2177686" y="3209925"/>
                  <a:pt x="2105025" y="3209925"/>
                </a:cubicBezTo>
                <a:cubicBezTo>
                  <a:pt x="942452" y="3209925"/>
                  <a:pt x="0" y="2267473"/>
                  <a:pt x="0" y="1104900"/>
                </a:cubicBezTo>
                <a:cubicBezTo>
                  <a:pt x="0" y="741596"/>
                  <a:pt x="92036" y="399788"/>
                  <a:pt x="254065" y="10152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: 形状 10"/>
          <p:cNvSpPr/>
          <p:nvPr/>
        </p:nvSpPr>
        <p:spPr>
          <a:xfrm>
            <a:off x="9791701" y="352425"/>
            <a:ext cx="1971675" cy="2743200"/>
          </a:xfrm>
          <a:custGeom>
            <a:avLst/>
            <a:gdLst>
              <a:gd name="connsiteX0" fmla="*/ 431175 w 1971675"/>
              <a:gd name="connsiteY0" fmla="*/ 0 h 2743200"/>
              <a:gd name="connsiteX1" fmla="*/ 1498559 w 1971675"/>
              <a:gd name="connsiteY1" fmla="*/ 0 h 2743200"/>
              <a:gd name="connsiteX2" fmla="*/ 1971675 w 1971675"/>
              <a:gd name="connsiteY2" fmla="*/ 473116 h 2743200"/>
              <a:gd name="connsiteX3" fmla="*/ 1971675 w 1971675"/>
              <a:gd name="connsiteY3" fmla="*/ 2709093 h 2743200"/>
              <a:gd name="connsiteX4" fmla="*/ 1968475 w 1971675"/>
              <a:gd name="connsiteY4" fmla="*/ 2709916 h 2743200"/>
              <a:gd name="connsiteX5" fmla="*/ 1638300 w 1971675"/>
              <a:gd name="connsiteY5" fmla="*/ 2743200 h 2743200"/>
              <a:gd name="connsiteX6" fmla="*/ 0 w 1971675"/>
              <a:gd name="connsiteY6" fmla="*/ 1104900 h 2743200"/>
              <a:gd name="connsiteX7" fmla="*/ 374108 w 1971675"/>
              <a:gd name="connsiteY7" fmla="*/ 62789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71675" h="2743200">
                <a:moveTo>
                  <a:pt x="431175" y="0"/>
                </a:moveTo>
                <a:lnTo>
                  <a:pt x="1498559" y="0"/>
                </a:lnTo>
                <a:cubicBezTo>
                  <a:pt x="1759854" y="0"/>
                  <a:pt x="1971675" y="211821"/>
                  <a:pt x="1971675" y="473116"/>
                </a:cubicBezTo>
                <a:lnTo>
                  <a:pt x="1971675" y="2709093"/>
                </a:lnTo>
                <a:lnTo>
                  <a:pt x="1968475" y="2709916"/>
                </a:lnTo>
                <a:cubicBezTo>
                  <a:pt x="1861825" y="2731739"/>
                  <a:pt x="1751401" y="2743200"/>
                  <a:pt x="1638300" y="2743200"/>
                </a:cubicBezTo>
                <a:cubicBezTo>
                  <a:pt x="733492" y="2743200"/>
                  <a:pt x="0" y="2009708"/>
                  <a:pt x="0" y="1104900"/>
                </a:cubicBezTo>
                <a:cubicBezTo>
                  <a:pt x="0" y="709047"/>
                  <a:pt x="140395" y="345984"/>
                  <a:pt x="374108" y="62789"/>
                </a:cubicBezTo>
                <a:close/>
              </a:path>
            </a:pathLst>
          </a:custGeom>
          <a:solidFill>
            <a:srgbClr val="FBD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6800850" y="1420813"/>
            <a:ext cx="977900" cy="488950"/>
          </a:xfrm>
          <a:custGeom>
            <a:avLst/>
            <a:gdLst>
              <a:gd name="T0" fmla="*/ 171 w 207"/>
              <a:gd name="T1" fmla="*/ 102 h 102"/>
              <a:gd name="T2" fmla="*/ 37 w 207"/>
              <a:gd name="T3" fmla="*/ 102 h 102"/>
              <a:gd name="T4" fmla="*/ 0 w 207"/>
              <a:gd name="T5" fmla="*/ 65 h 102"/>
              <a:gd name="T6" fmla="*/ 37 w 207"/>
              <a:gd name="T7" fmla="*/ 28 h 102"/>
              <a:gd name="T8" fmla="*/ 37 w 207"/>
              <a:gd name="T9" fmla="*/ 28 h 102"/>
              <a:gd name="T10" fmla="*/ 38 w 207"/>
              <a:gd name="T11" fmla="*/ 28 h 102"/>
              <a:gd name="T12" fmla="*/ 41 w 207"/>
              <a:gd name="T13" fmla="*/ 26 h 102"/>
              <a:gd name="T14" fmla="*/ 85 w 207"/>
              <a:gd name="T15" fmla="*/ 0 h 102"/>
              <a:gd name="T16" fmla="*/ 128 w 207"/>
              <a:gd name="T17" fmla="*/ 25 h 102"/>
              <a:gd name="T18" fmla="*/ 131 w 207"/>
              <a:gd name="T19" fmla="*/ 30 h 102"/>
              <a:gd name="T20" fmla="*/ 132 w 207"/>
              <a:gd name="T21" fmla="*/ 31 h 102"/>
              <a:gd name="T22" fmla="*/ 134 w 207"/>
              <a:gd name="T23" fmla="*/ 37 h 102"/>
              <a:gd name="T24" fmla="*/ 137 w 207"/>
              <a:gd name="T25" fmla="*/ 39 h 102"/>
              <a:gd name="T26" fmla="*/ 168 w 207"/>
              <a:gd name="T27" fmla="*/ 65 h 102"/>
              <a:gd name="T28" fmla="*/ 171 w 207"/>
              <a:gd name="T29" fmla="*/ 69 h 102"/>
              <a:gd name="T30" fmla="*/ 174 w 207"/>
              <a:gd name="T31" fmla="*/ 69 h 102"/>
              <a:gd name="T32" fmla="*/ 175 w 207"/>
              <a:gd name="T33" fmla="*/ 69 h 102"/>
              <a:gd name="T34" fmla="*/ 178 w 207"/>
              <a:gd name="T35" fmla="*/ 70 h 102"/>
              <a:gd name="T36" fmla="*/ 178 w 207"/>
              <a:gd name="T37" fmla="*/ 70 h 102"/>
              <a:gd name="T38" fmla="*/ 180 w 207"/>
              <a:gd name="T39" fmla="*/ 72 h 102"/>
              <a:gd name="T40" fmla="*/ 181 w 207"/>
              <a:gd name="T41" fmla="*/ 72 h 102"/>
              <a:gd name="T42" fmla="*/ 183 w 207"/>
              <a:gd name="T43" fmla="*/ 73 h 102"/>
              <a:gd name="T44" fmla="*/ 183 w 207"/>
              <a:gd name="T45" fmla="*/ 74 h 102"/>
              <a:gd name="T46" fmla="*/ 184 w 207"/>
              <a:gd name="T47" fmla="*/ 75 h 102"/>
              <a:gd name="T48" fmla="*/ 186 w 207"/>
              <a:gd name="T49" fmla="*/ 78 h 102"/>
              <a:gd name="T50" fmla="*/ 188 w 207"/>
              <a:gd name="T51" fmla="*/ 85 h 102"/>
              <a:gd name="T52" fmla="*/ 171 w 207"/>
              <a:gd name="T53" fmla="*/ 102 h 102"/>
              <a:gd name="T54" fmla="*/ 199 w 207"/>
              <a:gd name="T55" fmla="*/ 72 h 102"/>
              <a:gd name="T56" fmla="*/ 192 w 207"/>
              <a:gd name="T57" fmla="*/ 72 h 102"/>
              <a:gd name="T58" fmla="*/ 192 w 207"/>
              <a:gd name="T59" fmla="*/ 72 h 102"/>
              <a:gd name="T60" fmla="*/ 190 w 207"/>
              <a:gd name="T61" fmla="*/ 70 h 102"/>
              <a:gd name="T62" fmla="*/ 189 w 207"/>
              <a:gd name="T63" fmla="*/ 69 h 102"/>
              <a:gd name="T64" fmla="*/ 183 w 207"/>
              <a:gd name="T65" fmla="*/ 64 h 102"/>
              <a:gd name="T66" fmla="*/ 183 w 207"/>
              <a:gd name="T67" fmla="*/ 64 h 102"/>
              <a:gd name="T68" fmla="*/ 179 w 207"/>
              <a:gd name="T69" fmla="*/ 62 h 102"/>
              <a:gd name="T70" fmla="*/ 179 w 207"/>
              <a:gd name="T71" fmla="*/ 62 h 102"/>
              <a:gd name="T72" fmla="*/ 175 w 207"/>
              <a:gd name="T73" fmla="*/ 61 h 102"/>
              <a:gd name="T74" fmla="*/ 160 w 207"/>
              <a:gd name="T75" fmla="*/ 39 h 102"/>
              <a:gd name="T76" fmla="*/ 160 w 207"/>
              <a:gd name="T77" fmla="*/ 39 h 102"/>
              <a:gd name="T78" fmla="*/ 158 w 207"/>
              <a:gd name="T79" fmla="*/ 37 h 102"/>
              <a:gd name="T80" fmla="*/ 158 w 207"/>
              <a:gd name="T81" fmla="*/ 37 h 102"/>
              <a:gd name="T82" fmla="*/ 153 w 207"/>
              <a:gd name="T83" fmla="*/ 35 h 102"/>
              <a:gd name="T84" fmla="*/ 152 w 207"/>
              <a:gd name="T85" fmla="*/ 35 h 102"/>
              <a:gd name="T86" fmla="*/ 151 w 207"/>
              <a:gd name="T87" fmla="*/ 34 h 102"/>
              <a:gd name="T88" fmla="*/ 147 w 207"/>
              <a:gd name="T89" fmla="*/ 33 h 102"/>
              <a:gd name="T90" fmla="*/ 146 w 207"/>
              <a:gd name="T91" fmla="*/ 32 h 102"/>
              <a:gd name="T92" fmla="*/ 144 w 207"/>
              <a:gd name="T93" fmla="*/ 32 h 102"/>
              <a:gd name="T94" fmla="*/ 143 w 207"/>
              <a:gd name="T95" fmla="*/ 32 h 102"/>
              <a:gd name="T96" fmla="*/ 140 w 207"/>
              <a:gd name="T97" fmla="*/ 32 h 102"/>
              <a:gd name="T98" fmla="*/ 137 w 207"/>
              <a:gd name="T99" fmla="*/ 24 h 102"/>
              <a:gd name="T100" fmla="*/ 151 w 207"/>
              <a:gd name="T101" fmla="*/ 19 h 102"/>
              <a:gd name="T102" fmla="*/ 177 w 207"/>
              <a:gd name="T103" fmla="*/ 38 h 102"/>
              <a:gd name="T104" fmla="*/ 180 w 207"/>
              <a:gd name="T105" fmla="*/ 41 h 102"/>
              <a:gd name="T106" fmla="*/ 195 w 207"/>
              <a:gd name="T107" fmla="*/ 54 h 102"/>
              <a:gd name="T108" fmla="*/ 199 w 207"/>
              <a:gd name="T109" fmla="*/ 58 h 102"/>
              <a:gd name="T110" fmla="*/ 207 w 207"/>
              <a:gd name="T111" fmla="*/ 65 h 102"/>
              <a:gd name="T112" fmla="*/ 199 w 207"/>
              <a:gd name="T113" fmla="*/ 7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07" h="102">
                <a:moveTo>
                  <a:pt x="171" y="102"/>
                </a:moveTo>
                <a:cubicBezTo>
                  <a:pt x="37" y="102"/>
                  <a:pt x="37" y="102"/>
                  <a:pt x="37" y="102"/>
                </a:cubicBezTo>
                <a:cubicBezTo>
                  <a:pt x="17" y="102"/>
                  <a:pt x="0" y="85"/>
                  <a:pt x="0" y="65"/>
                </a:cubicBezTo>
                <a:cubicBezTo>
                  <a:pt x="0" y="44"/>
                  <a:pt x="1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8" y="28"/>
                  <a:pt x="38" y="28"/>
                </a:cubicBezTo>
                <a:cubicBezTo>
                  <a:pt x="39" y="28"/>
                  <a:pt x="41" y="27"/>
                  <a:pt x="41" y="26"/>
                </a:cubicBezTo>
                <a:cubicBezTo>
                  <a:pt x="50" y="10"/>
                  <a:pt x="67" y="0"/>
                  <a:pt x="85" y="0"/>
                </a:cubicBezTo>
                <a:cubicBezTo>
                  <a:pt x="103" y="0"/>
                  <a:pt x="119" y="10"/>
                  <a:pt x="128" y="25"/>
                </a:cubicBezTo>
                <a:cubicBezTo>
                  <a:pt x="129" y="26"/>
                  <a:pt x="130" y="28"/>
                  <a:pt x="131" y="30"/>
                </a:cubicBezTo>
                <a:cubicBezTo>
                  <a:pt x="131" y="30"/>
                  <a:pt x="131" y="31"/>
                  <a:pt x="132" y="31"/>
                </a:cubicBezTo>
                <a:cubicBezTo>
                  <a:pt x="132" y="33"/>
                  <a:pt x="133" y="35"/>
                  <a:pt x="134" y="37"/>
                </a:cubicBezTo>
                <a:cubicBezTo>
                  <a:pt x="134" y="38"/>
                  <a:pt x="136" y="39"/>
                  <a:pt x="137" y="39"/>
                </a:cubicBezTo>
                <a:cubicBezTo>
                  <a:pt x="152" y="40"/>
                  <a:pt x="165" y="51"/>
                  <a:pt x="168" y="65"/>
                </a:cubicBezTo>
                <a:cubicBezTo>
                  <a:pt x="168" y="67"/>
                  <a:pt x="170" y="69"/>
                  <a:pt x="171" y="69"/>
                </a:cubicBezTo>
                <a:cubicBezTo>
                  <a:pt x="172" y="69"/>
                  <a:pt x="173" y="69"/>
                  <a:pt x="174" y="69"/>
                </a:cubicBezTo>
                <a:cubicBezTo>
                  <a:pt x="175" y="69"/>
                  <a:pt x="175" y="69"/>
                  <a:pt x="175" y="69"/>
                </a:cubicBezTo>
                <a:cubicBezTo>
                  <a:pt x="176" y="69"/>
                  <a:pt x="177" y="70"/>
                  <a:pt x="178" y="70"/>
                </a:cubicBezTo>
                <a:cubicBezTo>
                  <a:pt x="178" y="70"/>
                  <a:pt x="178" y="70"/>
                  <a:pt x="178" y="70"/>
                </a:cubicBezTo>
                <a:cubicBezTo>
                  <a:pt x="179" y="71"/>
                  <a:pt x="180" y="71"/>
                  <a:pt x="180" y="72"/>
                </a:cubicBezTo>
                <a:cubicBezTo>
                  <a:pt x="181" y="72"/>
                  <a:pt x="181" y="72"/>
                  <a:pt x="181" y="72"/>
                </a:cubicBezTo>
                <a:cubicBezTo>
                  <a:pt x="181" y="72"/>
                  <a:pt x="182" y="73"/>
                  <a:pt x="183" y="73"/>
                </a:cubicBezTo>
                <a:cubicBezTo>
                  <a:pt x="183" y="74"/>
                  <a:pt x="183" y="74"/>
                  <a:pt x="183" y="74"/>
                </a:cubicBezTo>
                <a:cubicBezTo>
                  <a:pt x="184" y="74"/>
                  <a:pt x="184" y="75"/>
                  <a:pt x="184" y="75"/>
                </a:cubicBezTo>
                <a:cubicBezTo>
                  <a:pt x="185" y="76"/>
                  <a:pt x="185" y="77"/>
                  <a:pt x="186" y="78"/>
                </a:cubicBezTo>
                <a:cubicBezTo>
                  <a:pt x="187" y="80"/>
                  <a:pt x="188" y="83"/>
                  <a:pt x="188" y="85"/>
                </a:cubicBezTo>
                <a:cubicBezTo>
                  <a:pt x="188" y="94"/>
                  <a:pt x="180" y="102"/>
                  <a:pt x="171" y="102"/>
                </a:cubicBezTo>
                <a:close/>
                <a:moveTo>
                  <a:pt x="199" y="72"/>
                </a:moveTo>
                <a:cubicBezTo>
                  <a:pt x="192" y="72"/>
                  <a:pt x="192" y="72"/>
                  <a:pt x="192" y="72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91" y="71"/>
                  <a:pt x="191" y="70"/>
                  <a:pt x="190" y="70"/>
                </a:cubicBezTo>
                <a:cubicBezTo>
                  <a:pt x="190" y="69"/>
                  <a:pt x="190" y="69"/>
                  <a:pt x="189" y="69"/>
                </a:cubicBezTo>
                <a:cubicBezTo>
                  <a:pt x="188" y="67"/>
                  <a:pt x="185" y="65"/>
                  <a:pt x="183" y="64"/>
                </a:cubicBezTo>
                <a:cubicBezTo>
                  <a:pt x="183" y="64"/>
                  <a:pt x="183" y="64"/>
                  <a:pt x="183" y="64"/>
                </a:cubicBezTo>
                <a:cubicBezTo>
                  <a:pt x="182" y="63"/>
                  <a:pt x="181" y="63"/>
                  <a:pt x="179" y="62"/>
                </a:cubicBezTo>
                <a:cubicBezTo>
                  <a:pt x="179" y="62"/>
                  <a:pt x="179" y="62"/>
                  <a:pt x="179" y="62"/>
                </a:cubicBezTo>
                <a:cubicBezTo>
                  <a:pt x="178" y="62"/>
                  <a:pt x="176" y="61"/>
                  <a:pt x="175" y="61"/>
                </a:cubicBezTo>
                <a:cubicBezTo>
                  <a:pt x="173" y="52"/>
                  <a:pt x="167" y="44"/>
                  <a:pt x="160" y="39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159" y="38"/>
                  <a:pt x="159" y="38"/>
                  <a:pt x="158" y="37"/>
                </a:cubicBezTo>
                <a:cubicBezTo>
                  <a:pt x="158" y="37"/>
                  <a:pt x="158" y="37"/>
                  <a:pt x="158" y="37"/>
                </a:cubicBezTo>
                <a:cubicBezTo>
                  <a:pt x="156" y="36"/>
                  <a:pt x="154" y="35"/>
                  <a:pt x="153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2" y="34"/>
                  <a:pt x="152" y="34"/>
                  <a:pt x="151" y="34"/>
                </a:cubicBezTo>
                <a:cubicBezTo>
                  <a:pt x="150" y="34"/>
                  <a:pt x="148" y="33"/>
                  <a:pt x="147" y="33"/>
                </a:cubicBezTo>
                <a:cubicBezTo>
                  <a:pt x="146" y="33"/>
                  <a:pt x="146" y="33"/>
                  <a:pt x="146" y="32"/>
                </a:cubicBezTo>
                <a:cubicBezTo>
                  <a:pt x="145" y="32"/>
                  <a:pt x="144" y="32"/>
                  <a:pt x="144" y="32"/>
                </a:cubicBezTo>
                <a:cubicBezTo>
                  <a:pt x="143" y="32"/>
                  <a:pt x="143" y="32"/>
                  <a:pt x="143" y="32"/>
                </a:cubicBezTo>
                <a:cubicBezTo>
                  <a:pt x="142" y="32"/>
                  <a:pt x="141" y="32"/>
                  <a:pt x="140" y="32"/>
                </a:cubicBezTo>
                <a:cubicBezTo>
                  <a:pt x="139" y="29"/>
                  <a:pt x="138" y="26"/>
                  <a:pt x="137" y="24"/>
                </a:cubicBezTo>
                <a:cubicBezTo>
                  <a:pt x="141" y="21"/>
                  <a:pt x="146" y="19"/>
                  <a:pt x="151" y="19"/>
                </a:cubicBezTo>
                <a:cubicBezTo>
                  <a:pt x="163" y="19"/>
                  <a:pt x="173" y="27"/>
                  <a:pt x="177" y="38"/>
                </a:cubicBezTo>
                <a:cubicBezTo>
                  <a:pt x="177" y="40"/>
                  <a:pt x="179" y="41"/>
                  <a:pt x="180" y="41"/>
                </a:cubicBezTo>
                <a:cubicBezTo>
                  <a:pt x="188" y="41"/>
                  <a:pt x="194" y="47"/>
                  <a:pt x="195" y="54"/>
                </a:cubicBezTo>
                <a:cubicBezTo>
                  <a:pt x="196" y="56"/>
                  <a:pt x="197" y="58"/>
                  <a:pt x="199" y="58"/>
                </a:cubicBezTo>
                <a:cubicBezTo>
                  <a:pt x="203" y="58"/>
                  <a:pt x="207" y="61"/>
                  <a:pt x="207" y="65"/>
                </a:cubicBezTo>
                <a:cubicBezTo>
                  <a:pt x="207" y="69"/>
                  <a:pt x="203" y="72"/>
                  <a:pt x="199" y="7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Freeform 9"/>
          <p:cNvSpPr/>
          <p:nvPr/>
        </p:nvSpPr>
        <p:spPr bwMode="auto">
          <a:xfrm>
            <a:off x="1902777" y="2311400"/>
            <a:ext cx="1279525" cy="784225"/>
          </a:xfrm>
          <a:custGeom>
            <a:avLst/>
            <a:gdLst>
              <a:gd name="T0" fmla="*/ 349 w 400"/>
              <a:gd name="T1" fmla="*/ 121 h 244"/>
              <a:gd name="T2" fmla="*/ 349 w 400"/>
              <a:gd name="T3" fmla="*/ 120 h 244"/>
              <a:gd name="T4" fmla="*/ 301 w 400"/>
              <a:gd name="T5" fmla="*/ 133 h 244"/>
              <a:gd name="T6" fmla="*/ 296 w 400"/>
              <a:gd name="T7" fmla="*/ 126 h 244"/>
              <a:gd name="T8" fmla="*/ 348 w 400"/>
              <a:gd name="T9" fmla="*/ 111 h 244"/>
              <a:gd name="T10" fmla="*/ 226 w 400"/>
              <a:gd name="T11" fmla="*/ 0 h 244"/>
              <a:gd name="T12" fmla="*/ 119 w 400"/>
              <a:gd name="T13" fmla="*/ 64 h 244"/>
              <a:gd name="T14" fmla="*/ 158 w 400"/>
              <a:gd name="T15" fmla="*/ 91 h 244"/>
              <a:gd name="T16" fmla="*/ 151 w 400"/>
              <a:gd name="T17" fmla="*/ 97 h 244"/>
              <a:gd name="T18" fmla="*/ 115 w 400"/>
              <a:gd name="T19" fmla="*/ 72 h 244"/>
              <a:gd name="T20" fmla="*/ 115 w 400"/>
              <a:gd name="T21" fmla="*/ 72 h 244"/>
              <a:gd name="T22" fmla="*/ 88 w 400"/>
              <a:gd name="T23" fmla="*/ 68 h 244"/>
              <a:gd name="T24" fmla="*/ 0 w 400"/>
              <a:gd name="T25" fmla="*/ 156 h 244"/>
              <a:gd name="T26" fmla="*/ 88 w 400"/>
              <a:gd name="T27" fmla="*/ 244 h 244"/>
              <a:gd name="T28" fmla="*/ 337 w 400"/>
              <a:gd name="T29" fmla="*/ 244 h 244"/>
              <a:gd name="T30" fmla="*/ 400 w 400"/>
              <a:gd name="T31" fmla="*/ 183 h 244"/>
              <a:gd name="T32" fmla="*/ 349 w 400"/>
              <a:gd name="T33" fmla="*/ 121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0" h="244">
                <a:moveTo>
                  <a:pt x="349" y="121"/>
                </a:moveTo>
                <a:cubicBezTo>
                  <a:pt x="349" y="121"/>
                  <a:pt x="349" y="121"/>
                  <a:pt x="349" y="120"/>
                </a:cubicBezTo>
                <a:cubicBezTo>
                  <a:pt x="332" y="117"/>
                  <a:pt x="314" y="122"/>
                  <a:pt x="301" y="133"/>
                </a:cubicBezTo>
                <a:cubicBezTo>
                  <a:pt x="296" y="126"/>
                  <a:pt x="296" y="126"/>
                  <a:pt x="296" y="126"/>
                </a:cubicBezTo>
                <a:cubicBezTo>
                  <a:pt x="310" y="114"/>
                  <a:pt x="330" y="109"/>
                  <a:pt x="348" y="111"/>
                </a:cubicBezTo>
                <a:cubicBezTo>
                  <a:pt x="342" y="49"/>
                  <a:pt x="290" y="0"/>
                  <a:pt x="226" y="0"/>
                </a:cubicBezTo>
                <a:cubicBezTo>
                  <a:pt x="180" y="0"/>
                  <a:pt x="140" y="26"/>
                  <a:pt x="119" y="64"/>
                </a:cubicBezTo>
                <a:cubicBezTo>
                  <a:pt x="134" y="70"/>
                  <a:pt x="148" y="79"/>
                  <a:pt x="158" y="91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1" y="86"/>
                  <a:pt x="129" y="77"/>
                  <a:pt x="115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06" y="70"/>
                  <a:pt x="97" y="68"/>
                  <a:pt x="88" y="68"/>
                </a:cubicBezTo>
                <a:cubicBezTo>
                  <a:pt x="39" y="68"/>
                  <a:pt x="0" y="107"/>
                  <a:pt x="0" y="156"/>
                </a:cubicBezTo>
                <a:cubicBezTo>
                  <a:pt x="0" y="204"/>
                  <a:pt x="39" y="244"/>
                  <a:pt x="88" y="244"/>
                </a:cubicBezTo>
                <a:cubicBezTo>
                  <a:pt x="112" y="244"/>
                  <a:pt x="319" y="244"/>
                  <a:pt x="337" y="244"/>
                </a:cubicBezTo>
                <a:cubicBezTo>
                  <a:pt x="372" y="244"/>
                  <a:pt x="400" y="217"/>
                  <a:pt x="400" y="183"/>
                </a:cubicBezTo>
                <a:cubicBezTo>
                  <a:pt x="400" y="152"/>
                  <a:pt x="378" y="127"/>
                  <a:pt x="349" y="121"/>
                </a:cubicBezTo>
                <a:close/>
              </a:path>
            </a:pathLst>
          </a:custGeom>
          <a:solidFill>
            <a:srgbClr val="FFF2CC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任意多边形: 形状 26"/>
          <p:cNvSpPr/>
          <p:nvPr/>
        </p:nvSpPr>
        <p:spPr>
          <a:xfrm>
            <a:off x="428625" y="4740775"/>
            <a:ext cx="11327762" cy="1764801"/>
          </a:xfrm>
          <a:custGeom>
            <a:avLst/>
            <a:gdLst>
              <a:gd name="connsiteX0" fmla="*/ 0 w 11327762"/>
              <a:gd name="connsiteY0" fmla="*/ 0 h 1764801"/>
              <a:gd name="connsiteX1" fmla="*/ 140636 w 11327762"/>
              <a:gd name="connsiteY1" fmla="*/ 47355 h 1764801"/>
              <a:gd name="connsiteX2" fmla="*/ 3971925 w 11327762"/>
              <a:gd name="connsiteY2" fmla="*/ 1602876 h 1764801"/>
              <a:gd name="connsiteX3" fmla="*/ 11242756 w 11327762"/>
              <a:gd name="connsiteY3" fmla="*/ 1347245 h 1764801"/>
              <a:gd name="connsiteX4" fmla="*/ 11327762 w 11327762"/>
              <a:gd name="connsiteY4" fmla="*/ 1361007 h 1764801"/>
              <a:gd name="connsiteX5" fmla="*/ 11325138 w 11327762"/>
              <a:gd name="connsiteY5" fmla="*/ 1387035 h 1764801"/>
              <a:gd name="connsiteX6" fmla="*/ 10861634 w 11327762"/>
              <a:gd name="connsiteY6" fmla="*/ 1764801 h 1764801"/>
              <a:gd name="connsiteX7" fmla="*/ 473116 w 11327762"/>
              <a:gd name="connsiteY7" fmla="*/ 1764801 h 1764801"/>
              <a:gd name="connsiteX8" fmla="*/ 0 w 11327762"/>
              <a:gd name="connsiteY8" fmla="*/ 1291685 h 1764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27762" h="1764801">
                <a:moveTo>
                  <a:pt x="0" y="0"/>
                </a:moveTo>
                <a:lnTo>
                  <a:pt x="140636" y="47355"/>
                </a:lnTo>
                <a:cubicBezTo>
                  <a:pt x="1051719" y="396872"/>
                  <a:pt x="2344142" y="1393922"/>
                  <a:pt x="3971925" y="1602876"/>
                </a:cubicBezTo>
                <a:cubicBezTo>
                  <a:pt x="5724922" y="1827904"/>
                  <a:pt x="9967119" y="1187547"/>
                  <a:pt x="11242756" y="1347245"/>
                </a:cubicBezTo>
                <a:lnTo>
                  <a:pt x="11327762" y="1361007"/>
                </a:lnTo>
                <a:lnTo>
                  <a:pt x="11325138" y="1387035"/>
                </a:lnTo>
                <a:cubicBezTo>
                  <a:pt x="11281022" y="1602626"/>
                  <a:pt x="11090267" y="1764801"/>
                  <a:pt x="10861634" y="1764801"/>
                </a:cubicBezTo>
                <a:lnTo>
                  <a:pt x="473116" y="1764801"/>
                </a:lnTo>
                <a:cubicBezTo>
                  <a:pt x="211821" y="1764801"/>
                  <a:pt x="0" y="1552980"/>
                  <a:pt x="0" y="12916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dist="38100" sx="104000" sy="104000" algn="l" rotWithShape="0">
              <a:srgbClr val="FBD63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任意多边形: 形状 29"/>
          <p:cNvSpPr/>
          <p:nvPr/>
        </p:nvSpPr>
        <p:spPr>
          <a:xfrm>
            <a:off x="428625" y="4418714"/>
            <a:ext cx="11334750" cy="2086226"/>
          </a:xfrm>
          <a:custGeom>
            <a:avLst/>
            <a:gdLst>
              <a:gd name="connsiteX0" fmla="*/ 9058275 w 11334750"/>
              <a:gd name="connsiteY0" fmla="*/ 251 h 2086226"/>
              <a:gd name="connsiteX1" fmla="*/ 11188303 w 11334750"/>
              <a:gd name="connsiteY1" fmla="*/ 621758 h 2086226"/>
              <a:gd name="connsiteX2" fmla="*/ 11334750 w 11334750"/>
              <a:gd name="connsiteY2" fmla="*/ 710137 h 2086226"/>
              <a:gd name="connsiteX3" fmla="*/ 11334750 w 11334750"/>
              <a:gd name="connsiteY3" fmla="*/ 1613110 h 2086226"/>
              <a:gd name="connsiteX4" fmla="*/ 10861634 w 11334750"/>
              <a:gd name="connsiteY4" fmla="*/ 2086226 h 2086226"/>
              <a:gd name="connsiteX5" fmla="*/ 473116 w 11334750"/>
              <a:gd name="connsiteY5" fmla="*/ 2086226 h 2086226"/>
              <a:gd name="connsiteX6" fmla="*/ 0 w 11334750"/>
              <a:gd name="connsiteY6" fmla="*/ 1613110 h 2086226"/>
              <a:gd name="connsiteX7" fmla="*/ 0 w 11334750"/>
              <a:gd name="connsiteY7" fmla="*/ 1155315 h 2086226"/>
              <a:gd name="connsiteX8" fmla="*/ 19794 w 11334750"/>
              <a:gd name="connsiteY8" fmla="*/ 1158432 h 2086226"/>
              <a:gd name="connsiteX9" fmla="*/ 4810126 w 11334750"/>
              <a:gd name="connsiteY9" fmla="*/ 2000501 h 2086226"/>
              <a:gd name="connsiteX10" fmla="*/ 9058275 w 11334750"/>
              <a:gd name="connsiteY10" fmla="*/ 251 h 2086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34750" h="2086226">
                <a:moveTo>
                  <a:pt x="9058275" y="251"/>
                </a:moveTo>
                <a:cubicBezTo>
                  <a:pt x="9666288" y="-9274"/>
                  <a:pt x="10528300" y="252664"/>
                  <a:pt x="11188303" y="621758"/>
                </a:cubicBezTo>
                <a:lnTo>
                  <a:pt x="11334750" y="710137"/>
                </a:lnTo>
                <a:lnTo>
                  <a:pt x="11334750" y="1613110"/>
                </a:lnTo>
                <a:cubicBezTo>
                  <a:pt x="11334750" y="1874405"/>
                  <a:pt x="11122929" y="2086226"/>
                  <a:pt x="10861634" y="2086226"/>
                </a:cubicBezTo>
                <a:lnTo>
                  <a:pt x="473116" y="2086226"/>
                </a:lnTo>
                <a:cubicBezTo>
                  <a:pt x="211821" y="2086226"/>
                  <a:pt x="0" y="1874405"/>
                  <a:pt x="0" y="1613110"/>
                </a:cubicBezTo>
                <a:lnTo>
                  <a:pt x="0" y="1155315"/>
                </a:lnTo>
                <a:lnTo>
                  <a:pt x="19794" y="1158432"/>
                </a:lnTo>
                <a:cubicBezTo>
                  <a:pt x="1447800" y="1415904"/>
                  <a:pt x="3536157" y="2138614"/>
                  <a:pt x="4810126" y="2000501"/>
                </a:cubicBezTo>
                <a:cubicBezTo>
                  <a:pt x="6508750" y="1816351"/>
                  <a:pt x="7842250" y="19301"/>
                  <a:pt x="9058275" y="251"/>
                </a:cubicBezTo>
                <a:close/>
              </a:path>
            </a:pathLst>
          </a:custGeom>
          <a:solidFill>
            <a:srgbClr val="FBD632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225AC2-8D48-4EC8-8D39-9DE79EF7A077}"/>
              </a:ext>
            </a:extLst>
          </p:cNvPr>
          <p:cNvSpPr txBox="1"/>
          <p:nvPr/>
        </p:nvSpPr>
        <p:spPr>
          <a:xfrm>
            <a:off x="1489165" y="788256"/>
            <a:ext cx="2749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151E3-D812-4F7C-83A6-20A34A13337A}"/>
              </a:ext>
            </a:extLst>
          </p:cNvPr>
          <p:cNvSpPr txBox="1"/>
          <p:nvPr/>
        </p:nvSpPr>
        <p:spPr>
          <a:xfrm>
            <a:off x="1674791" y="2162555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the photos and maps used in this slides are from Shenzhen Happy Valley official website:</a:t>
            </a: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http://sz.happyvalley.cn/frmindex.aspx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the icons are </a:t>
            </a:r>
            <a:r>
              <a:rPr lang="en-GB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from Microsoft PPT.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822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D7A767EE-7490-4B15-9E61-32FC90FEBD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50364" y="839134"/>
            <a:ext cx="9691272" cy="427440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229C723-EDBA-4C94-9681-941C9111BF8B}"/>
              </a:ext>
            </a:extLst>
          </p:cNvPr>
          <p:cNvSpPr/>
          <p:nvPr/>
        </p:nvSpPr>
        <p:spPr>
          <a:xfrm>
            <a:off x="6096000" y="5228948"/>
            <a:ext cx="91736" cy="9765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6AD4AA-EBD9-4012-8D67-82E2C613B15D}"/>
              </a:ext>
            </a:extLst>
          </p:cNvPr>
          <p:cNvSpPr/>
          <p:nvPr/>
        </p:nvSpPr>
        <p:spPr>
          <a:xfrm>
            <a:off x="6931981" y="5228948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44EAEB-DD2F-4B8F-99BF-88E8836F0854}"/>
              </a:ext>
            </a:extLst>
          </p:cNvPr>
          <p:cNvSpPr/>
          <p:nvPr/>
        </p:nvSpPr>
        <p:spPr>
          <a:xfrm>
            <a:off x="7722094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CDE71D-CAC1-4713-80BC-4FC02FDDE2C3}"/>
              </a:ext>
            </a:extLst>
          </p:cNvPr>
          <p:cNvSpPr/>
          <p:nvPr/>
        </p:nvSpPr>
        <p:spPr>
          <a:xfrm>
            <a:off x="5237085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74596A-112D-46C3-A54E-BD7EA6430059}"/>
              </a:ext>
            </a:extLst>
          </p:cNvPr>
          <p:cNvSpPr/>
          <p:nvPr/>
        </p:nvSpPr>
        <p:spPr>
          <a:xfrm>
            <a:off x="4378171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9BA70834-5D1A-4C8F-B1F7-7E447E8BADE7}"/>
              </a:ext>
            </a:extLst>
          </p:cNvPr>
          <p:cNvSpPr/>
          <p:nvPr/>
        </p:nvSpPr>
        <p:spPr>
          <a:xfrm>
            <a:off x="10681317" y="91093"/>
            <a:ext cx="1358283" cy="399495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Home Page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4C419E-43EA-462B-B43B-AC97818F68FF}"/>
              </a:ext>
            </a:extLst>
          </p:cNvPr>
          <p:cNvGrpSpPr/>
          <p:nvPr/>
        </p:nvGrpSpPr>
        <p:grpSpPr>
          <a:xfrm>
            <a:off x="9689884" y="5717025"/>
            <a:ext cx="1251752" cy="385036"/>
            <a:chOff x="9108489" y="5820068"/>
            <a:chExt cx="1251752" cy="39061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AF113BD-0E0F-4378-A084-B6F11DBB2B0C}"/>
                </a:ext>
              </a:extLst>
            </p:cNvPr>
            <p:cNvSpPr/>
            <p:nvPr/>
          </p:nvSpPr>
          <p:spPr>
            <a:xfrm>
              <a:off x="9303798" y="5855774"/>
              <a:ext cx="1056443" cy="3261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Language</a:t>
              </a:r>
            </a:p>
          </p:txBody>
        </p:sp>
        <p:pic>
          <p:nvPicPr>
            <p:cNvPr id="24" name="Graphic 23" descr="Single gear with solid fill">
              <a:extLst>
                <a:ext uri="{FF2B5EF4-FFF2-40B4-BE49-F238E27FC236}">
                  <a16:creationId xmlns:a16="http://schemas.microsoft.com/office/drawing/2014/main" id="{EBE54F71-F14B-4257-A902-349B2A638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08489" y="5820068"/>
              <a:ext cx="390618" cy="390618"/>
            </a:xfrm>
            <a:prstGeom prst="rect">
              <a:avLst/>
            </a:prstGeom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A87223-C25A-43BF-A3FF-49A391B0C481}"/>
              </a:ext>
            </a:extLst>
          </p:cNvPr>
          <p:cNvSpPr/>
          <p:nvPr/>
        </p:nvSpPr>
        <p:spPr>
          <a:xfrm>
            <a:off x="8208886" y="5752731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Contact Us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A2AC8A7-FAC4-4715-8333-2CACFBF6E7F6}"/>
              </a:ext>
            </a:extLst>
          </p:cNvPr>
          <p:cNvSpPr/>
          <p:nvPr/>
        </p:nvSpPr>
        <p:spPr>
          <a:xfrm>
            <a:off x="6501414" y="5752731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View trips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0B7A9E-B529-4534-95B2-279769547005}"/>
              </a:ext>
            </a:extLst>
          </p:cNvPr>
          <p:cNvSpPr/>
          <p:nvPr/>
        </p:nvSpPr>
        <p:spPr>
          <a:xfrm>
            <a:off x="1245834" y="839134"/>
            <a:ext cx="9691272" cy="4274404"/>
          </a:xfrm>
          <a:prstGeom prst="rect">
            <a:avLst/>
          </a:prstGeom>
          <a:solidFill>
            <a:schemeClr val="accent3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4" name="Graphic 33" descr="Questions with solid fill">
            <a:extLst>
              <a:ext uri="{FF2B5EF4-FFF2-40B4-BE49-F238E27FC236}">
                <a16:creationId xmlns:a16="http://schemas.microsoft.com/office/drawing/2014/main" id="{4E5ADD56-D8A3-44F2-A1BB-CA80BDBA2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7990" y="5765851"/>
            <a:ext cx="341792" cy="336908"/>
          </a:xfrm>
          <a:prstGeom prst="rect">
            <a:avLst/>
          </a:prstGeom>
        </p:spPr>
      </p:pic>
      <p:sp>
        <p:nvSpPr>
          <p:cNvPr id="36" name="îṡľïḋé">
            <a:extLst>
              <a:ext uri="{FF2B5EF4-FFF2-40B4-BE49-F238E27FC236}">
                <a16:creationId xmlns:a16="http://schemas.microsoft.com/office/drawing/2014/main" id="{007AA58A-F3DA-49B4-A2C9-4108E6DED23B}"/>
              </a:ext>
            </a:extLst>
          </p:cNvPr>
          <p:cNvSpPr/>
          <p:nvPr/>
        </p:nvSpPr>
        <p:spPr bwMode="auto">
          <a:xfrm>
            <a:off x="6330290" y="5785827"/>
            <a:ext cx="266048" cy="297528"/>
          </a:xfrm>
          <a:custGeom>
            <a:avLst/>
            <a:gdLst>
              <a:gd name="connsiteX0" fmla="*/ 221980 w 592223"/>
              <a:gd name="connsiteY0" fmla="*/ 389269 h 601134"/>
              <a:gd name="connsiteX1" fmla="*/ 206643 w 592223"/>
              <a:gd name="connsiteY1" fmla="*/ 390881 h 601134"/>
              <a:gd name="connsiteX2" fmla="*/ 139645 w 592223"/>
              <a:gd name="connsiteY2" fmla="*/ 469057 h 601134"/>
              <a:gd name="connsiteX3" fmla="*/ 98478 w 592223"/>
              <a:gd name="connsiteY3" fmla="*/ 438431 h 601134"/>
              <a:gd name="connsiteX4" fmla="*/ 83142 w 592223"/>
              <a:gd name="connsiteY4" fmla="*/ 440043 h 601134"/>
              <a:gd name="connsiteX5" fmla="*/ 85563 w 592223"/>
              <a:gd name="connsiteY5" fmla="*/ 455356 h 601134"/>
              <a:gd name="connsiteX6" fmla="*/ 134802 w 592223"/>
              <a:gd name="connsiteY6" fmla="*/ 492429 h 601134"/>
              <a:gd name="connsiteX7" fmla="*/ 141260 w 592223"/>
              <a:gd name="connsiteY7" fmla="*/ 494041 h 601134"/>
              <a:gd name="connsiteX8" fmla="*/ 149332 w 592223"/>
              <a:gd name="connsiteY8" fmla="*/ 490817 h 601134"/>
              <a:gd name="connsiteX9" fmla="*/ 222787 w 592223"/>
              <a:gd name="connsiteY9" fmla="*/ 404581 h 601134"/>
              <a:gd name="connsiteX10" fmla="*/ 221980 w 592223"/>
              <a:gd name="connsiteY10" fmla="*/ 389269 h 601134"/>
              <a:gd name="connsiteX11" fmla="*/ 439075 w 592223"/>
              <a:gd name="connsiteY11" fmla="*/ 344088 h 601134"/>
              <a:gd name="connsiteX12" fmla="*/ 344643 w 592223"/>
              <a:gd name="connsiteY12" fmla="*/ 438365 h 601134"/>
              <a:gd name="connsiteX13" fmla="*/ 439075 w 592223"/>
              <a:gd name="connsiteY13" fmla="*/ 532642 h 601134"/>
              <a:gd name="connsiteX14" fmla="*/ 534313 w 592223"/>
              <a:gd name="connsiteY14" fmla="*/ 438365 h 601134"/>
              <a:gd name="connsiteX15" fmla="*/ 439075 w 592223"/>
              <a:gd name="connsiteY15" fmla="*/ 344088 h 601134"/>
              <a:gd name="connsiteX16" fmla="*/ 439075 w 592223"/>
              <a:gd name="connsiteY16" fmla="*/ 322332 h 601134"/>
              <a:gd name="connsiteX17" fmla="*/ 555298 w 592223"/>
              <a:gd name="connsiteY17" fmla="*/ 438365 h 601134"/>
              <a:gd name="connsiteX18" fmla="*/ 525435 w 592223"/>
              <a:gd name="connsiteY18" fmla="*/ 516527 h 601134"/>
              <a:gd name="connsiteX19" fmla="*/ 589197 w 592223"/>
              <a:gd name="connsiteY19" fmla="*/ 583407 h 601134"/>
              <a:gd name="connsiteX20" fmla="*/ 589197 w 592223"/>
              <a:gd name="connsiteY20" fmla="*/ 598717 h 601134"/>
              <a:gd name="connsiteX21" fmla="*/ 581933 w 592223"/>
              <a:gd name="connsiteY21" fmla="*/ 601134 h 601134"/>
              <a:gd name="connsiteX22" fmla="*/ 573861 w 592223"/>
              <a:gd name="connsiteY22" fmla="*/ 597911 h 601134"/>
              <a:gd name="connsiteX23" fmla="*/ 509293 w 592223"/>
              <a:gd name="connsiteY23" fmla="*/ 531031 h 601134"/>
              <a:gd name="connsiteX24" fmla="*/ 439075 w 592223"/>
              <a:gd name="connsiteY24" fmla="*/ 554399 h 601134"/>
              <a:gd name="connsiteX25" fmla="*/ 322851 w 592223"/>
              <a:gd name="connsiteY25" fmla="*/ 438365 h 601134"/>
              <a:gd name="connsiteX26" fmla="*/ 439075 w 592223"/>
              <a:gd name="connsiteY26" fmla="*/ 322332 h 601134"/>
              <a:gd name="connsiteX27" fmla="*/ 221980 w 592223"/>
              <a:gd name="connsiteY27" fmla="*/ 228081 h 601134"/>
              <a:gd name="connsiteX28" fmla="*/ 206643 w 592223"/>
              <a:gd name="connsiteY28" fmla="*/ 229693 h 601134"/>
              <a:gd name="connsiteX29" fmla="*/ 139645 w 592223"/>
              <a:gd name="connsiteY29" fmla="*/ 307869 h 601134"/>
              <a:gd name="connsiteX30" fmla="*/ 98478 w 592223"/>
              <a:gd name="connsiteY30" fmla="*/ 277243 h 601134"/>
              <a:gd name="connsiteX31" fmla="*/ 83142 w 592223"/>
              <a:gd name="connsiteY31" fmla="*/ 278855 h 601134"/>
              <a:gd name="connsiteX32" fmla="*/ 85563 w 592223"/>
              <a:gd name="connsiteY32" fmla="*/ 294168 h 601134"/>
              <a:gd name="connsiteX33" fmla="*/ 134802 w 592223"/>
              <a:gd name="connsiteY33" fmla="*/ 331241 h 601134"/>
              <a:gd name="connsiteX34" fmla="*/ 141260 w 592223"/>
              <a:gd name="connsiteY34" fmla="*/ 332853 h 601134"/>
              <a:gd name="connsiteX35" fmla="*/ 149332 w 592223"/>
              <a:gd name="connsiteY35" fmla="*/ 329629 h 601134"/>
              <a:gd name="connsiteX36" fmla="*/ 222787 w 592223"/>
              <a:gd name="connsiteY36" fmla="*/ 243394 h 601134"/>
              <a:gd name="connsiteX37" fmla="*/ 221980 w 592223"/>
              <a:gd name="connsiteY37" fmla="*/ 228081 h 601134"/>
              <a:gd name="connsiteX38" fmla="*/ 290592 w 592223"/>
              <a:gd name="connsiteY38" fmla="*/ 128950 h 601134"/>
              <a:gd name="connsiteX39" fmla="*/ 280098 w 592223"/>
              <a:gd name="connsiteY39" fmla="*/ 139428 h 601134"/>
              <a:gd name="connsiteX40" fmla="*/ 290592 w 592223"/>
              <a:gd name="connsiteY40" fmla="*/ 150711 h 601134"/>
              <a:gd name="connsiteX41" fmla="*/ 484319 w 592223"/>
              <a:gd name="connsiteY41" fmla="*/ 150711 h 601134"/>
              <a:gd name="connsiteX42" fmla="*/ 495620 w 592223"/>
              <a:gd name="connsiteY42" fmla="*/ 139428 h 601134"/>
              <a:gd name="connsiteX43" fmla="*/ 484319 w 592223"/>
              <a:gd name="connsiteY43" fmla="*/ 128950 h 601134"/>
              <a:gd name="connsiteX44" fmla="*/ 221980 w 592223"/>
              <a:gd name="connsiteY44" fmla="*/ 78176 h 601134"/>
              <a:gd name="connsiteX45" fmla="*/ 206643 w 592223"/>
              <a:gd name="connsiteY45" fmla="*/ 78982 h 601134"/>
              <a:gd name="connsiteX46" fmla="*/ 139645 w 592223"/>
              <a:gd name="connsiteY46" fmla="*/ 157158 h 601134"/>
              <a:gd name="connsiteX47" fmla="*/ 98478 w 592223"/>
              <a:gd name="connsiteY47" fmla="*/ 126533 h 601134"/>
              <a:gd name="connsiteX48" fmla="*/ 83142 w 592223"/>
              <a:gd name="connsiteY48" fmla="*/ 128950 h 601134"/>
              <a:gd name="connsiteX49" fmla="*/ 85563 w 592223"/>
              <a:gd name="connsiteY49" fmla="*/ 143457 h 601134"/>
              <a:gd name="connsiteX50" fmla="*/ 134802 w 592223"/>
              <a:gd name="connsiteY50" fmla="*/ 180530 h 601134"/>
              <a:gd name="connsiteX51" fmla="*/ 141260 w 592223"/>
              <a:gd name="connsiteY51" fmla="*/ 182948 h 601134"/>
              <a:gd name="connsiteX52" fmla="*/ 149332 w 592223"/>
              <a:gd name="connsiteY52" fmla="*/ 178919 h 601134"/>
              <a:gd name="connsiteX53" fmla="*/ 222787 w 592223"/>
              <a:gd name="connsiteY53" fmla="*/ 92683 h 601134"/>
              <a:gd name="connsiteX54" fmla="*/ 221980 w 592223"/>
              <a:gd name="connsiteY54" fmla="*/ 78176 h 601134"/>
              <a:gd name="connsiteX55" fmla="*/ 131573 w 592223"/>
              <a:gd name="connsiteY55" fmla="*/ 0 h 601134"/>
              <a:gd name="connsiteX56" fmla="*/ 450417 w 592223"/>
              <a:gd name="connsiteY56" fmla="*/ 0 h 601134"/>
              <a:gd name="connsiteX57" fmla="*/ 581183 w 592223"/>
              <a:gd name="connsiteY57" fmla="*/ 130562 h 601134"/>
              <a:gd name="connsiteX58" fmla="*/ 581183 w 592223"/>
              <a:gd name="connsiteY58" fmla="*/ 395716 h 601134"/>
              <a:gd name="connsiteX59" fmla="*/ 489970 w 592223"/>
              <a:gd name="connsiteY59" fmla="*/ 299003 h 601134"/>
              <a:gd name="connsiteX60" fmla="*/ 495620 w 592223"/>
              <a:gd name="connsiteY60" fmla="*/ 290138 h 601134"/>
              <a:gd name="connsiteX61" fmla="*/ 484319 w 592223"/>
              <a:gd name="connsiteY61" fmla="*/ 279661 h 601134"/>
              <a:gd name="connsiteX62" fmla="*/ 290592 w 592223"/>
              <a:gd name="connsiteY62" fmla="*/ 279661 h 601134"/>
              <a:gd name="connsiteX63" fmla="*/ 280098 w 592223"/>
              <a:gd name="connsiteY63" fmla="*/ 290138 h 601134"/>
              <a:gd name="connsiteX64" fmla="*/ 290592 w 592223"/>
              <a:gd name="connsiteY64" fmla="*/ 300615 h 601134"/>
              <a:gd name="connsiteX65" fmla="*/ 384227 w 592223"/>
              <a:gd name="connsiteY65" fmla="*/ 300615 h 601134"/>
              <a:gd name="connsiteX66" fmla="*/ 290592 w 592223"/>
              <a:gd name="connsiteY66" fmla="*/ 438431 h 601134"/>
              <a:gd name="connsiteX67" fmla="*/ 291399 w 592223"/>
              <a:gd name="connsiteY67" fmla="*/ 440849 h 601134"/>
              <a:gd name="connsiteX68" fmla="*/ 290592 w 592223"/>
              <a:gd name="connsiteY68" fmla="*/ 440849 h 601134"/>
              <a:gd name="connsiteX69" fmla="*/ 293013 w 592223"/>
              <a:gd name="connsiteY69" fmla="*/ 461803 h 601134"/>
              <a:gd name="connsiteX70" fmla="*/ 396335 w 592223"/>
              <a:gd name="connsiteY70" fmla="*/ 580276 h 601134"/>
              <a:gd name="connsiteX71" fmla="*/ 131573 w 592223"/>
              <a:gd name="connsiteY71" fmla="*/ 580276 h 601134"/>
              <a:gd name="connsiteX72" fmla="*/ 0 w 592223"/>
              <a:gd name="connsiteY72" fmla="*/ 449714 h 601134"/>
              <a:gd name="connsiteX73" fmla="*/ 0 w 592223"/>
              <a:gd name="connsiteY73" fmla="*/ 130562 h 601134"/>
              <a:gd name="connsiteX74" fmla="*/ 131573 w 592223"/>
              <a:gd name="connsiteY74" fmla="*/ 0 h 6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92223" h="601134">
                <a:moveTo>
                  <a:pt x="221980" y="389269"/>
                </a:moveTo>
                <a:cubicBezTo>
                  <a:pt x="217136" y="385239"/>
                  <a:pt x="210679" y="386045"/>
                  <a:pt x="206643" y="390881"/>
                </a:cubicBezTo>
                <a:lnTo>
                  <a:pt x="139645" y="469057"/>
                </a:lnTo>
                <a:lnTo>
                  <a:pt x="98478" y="438431"/>
                </a:lnTo>
                <a:cubicBezTo>
                  <a:pt x="93635" y="434401"/>
                  <a:pt x="87178" y="435207"/>
                  <a:pt x="83142" y="440043"/>
                </a:cubicBezTo>
                <a:cubicBezTo>
                  <a:pt x="79913" y="444878"/>
                  <a:pt x="80720" y="452132"/>
                  <a:pt x="85563" y="455356"/>
                </a:cubicBezTo>
                <a:lnTo>
                  <a:pt x="134802" y="492429"/>
                </a:lnTo>
                <a:cubicBezTo>
                  <a:pt x="136417" y="493235"/>
                  <a:pt x="138838" y="494041"/>
                  <a:pt x="141260" y="494041"/>
                </a:cubicBezTo>
                <a:cubicBezTo>
                  <a:pt x="143681" y="494041"/>
                  <a:pt x="146910" y="493235"/>
                  <a:pt x="149332" y="490817"/>
                </a:cubicBezTo>
                <a:lnTo>
                  <a:pt x="222787" y="404581"/>
                </a:lnTo>
                <a:cubicBezTo>
                  <a:pt x="226823" y="399746"/>
                  <a:pt x="226016" y="393298"/>
                  <a:pt x="221980" y="389269"/>
                </a:cubicBezTo>
                <a:close/>
                <a:moveTo>
                  <a:pt x="439075" y="344088"/>
                </a:moveTo>
                <a:cubicBezTo>
                  <a:pt x="387420" y="344088"/>
                  <a:pt x="344643" y="385989"/>
                  <a:pt x="344643" y="438365"/>
                </a:cubicBezTo>
                <a:cubicBezTo>
                  <a:pt x="344643" y="490741"/>
                  <a:pt x="387420" y="532642"/>
                  <a:pt x="439075" y="532642"/>
                </a:cubicBezTo>
                <a:cubicBezTo>
                  <a:pt x="491537" y="532642"/>
                  <a:pt x="534313" y="490741"/>
                  <a:pt x="534313" y="438365"/>
                </a:cubicBezTo>
                <a:cubicBezTo>
                  <a:pt x="534313" y="385989"/>
                  <a:pt x="491537" y="344088"/>
                  <a:pt x="439075" y="344088"/>
                </a:cubicBezTo>
                <a:close/>
                <a:moveTo>
                  <a:pt x="439075" y="322332"/>
                </a:moveTo>
                <a:cubicBezTo>
                  <a:pt x="503643" y="322332"/>
                  <a:pt x="555298" y="374708"/>
                  <a:pt x="555298" y="438365"/>
                </a:cubicBezTo>
                <a:cubicBezTo>
                  <a:pt x="555298" y="468179"/>
                  <a:pt x="543999" y="495576"/>
                  <a:pt x="525435" y="516527"/>
                </a:cubicBezTo>
                <a:lnTo>
                  <a:pt x="589197" y="583407"/>
                </a:lnTo>
                <a:cubicBezTo>
                  <a:pt x="593232" y="587436"/>
                  <a:pt x="593232" y="594688"/>
                  <a:pt x="589197" y="598717"/>
                </a:cubicBezTo>
                <a:cubicBezTo>
                  <a:pt x="586775" y="600328"/>
                  <a:pt x="584354" y="601134"/>
                  <a:pt x="581933" y="601134"/>
                </a:cubicBezTo>
                <a:cubicBezTo>
                  <a:pt x="578704" y="601134"/>
                  <a:pt x="576283" y="600328"/>
                  <a:pt x="573861" y="597911"/>
                </a:cubicBezTo>
                <a:lnTo>
                  <a:pt x="509293" y="531031"/>
                </a:lnTo>
                <a:cubicBezTo>
                  <a:pt x="489922" y="545535"/>
                  <a:pt x="465709" y="554399"/>
                  <a:pt x="439075" y="554399"/>
                </a:cubicBezTo>
                <a:cubicBezTo>
                  <a:pt x="375313" y="554399"/>
                  <a:pt x="322851" y="502022"/>
                  <a:pt x="322851" y="438365"/>
                </a:cubicBezTo>
                <a:cubicBezTo>
                  <a:pt x="322851" y="374708"/>
                  <a:pt x="375313" y="322332"/>
                  <a:pt x="439075" y="322332"/>
                </a:cubicBezTo>
                <a:close/>
                <a:moveTo>
                  <a:pt x="221980" y="228081"/>
                </a:moveTo>
                <a:cubicBezTo>
                  <a:pt x="217136" y="224051"/>
                  <a:pt x="210679" y="224857"/>
                  <a:pt x="206643" y="229693"/>
                </a:cubicBezTo>
                <a:lnTo>
                  <a:pt x="139645" y="307869"/>
                </a:lnTo>
                <a:lnTo>
                  <a:pt x="98478" y="277243"/>
                </a:lnTo>
                <a:cubicBezTo>
                  <a:pt x="93635" y="273213"/>
                  <a:pt x="87178" y="274019"/>
                  <a:pt x="83142" y="278855"/>
                </a:cubicBezTo>
                <a:cubicBezTo>
                  <a:pt x="79913" y="283691"/>
                  <a:pt x="80720" y="290944"/>
                  <a:pt x="85563" y="294168"/>
                </a:cubicBezTo>
                <a:lnTo>
                  <a:pt x="134802" y="331241"/>
                </a:lnTo>
                <a:cubicBezTo>
                  <a:pt x="136417" y="332047"/>
                  <a:pt x="138838" y="332853"/>
                  <a:pt x="141260" y="332853"/>
                </a:cubicBezTo>
                <a:cubicBezTo>
                  <a:pt x="143681" y="332853"/>
                  <a:pt x="146910" y="332047"/>
                  <a:pt x="149332" y="329629"/>
                </a:cubicBezTo>
                <a:lnTo>
                  <a:pt x="222787" y="243394"/>
                </a:lnTo>
                <a:cubicBezTo>
                  <a:pt x="226823" y="238558"/>
                  <a:pt x="226016" y="232111"/>
                  <a:pt x="221980" y="228081"/>
                </a:cubicBezTo>
                <a:close/>
                <a:moveTo>
                  <a:pt x="290592" y="128950"/>
                </a:moveTo>
                <a:cubicBezTo>
                  <a:pt x="284941" y="128950"/>
                  <a:pt x="280098" y="133786"/>
                  <a:pt x="280098" y="139428"/>
                </a:cubicBezTo>
                <a:cubicBezTo>
                  <a:pt x="280098" y="145875"/>
                  <a:pt x="284941" y="150711"/>
                  <a:pt x="290592" y="150711"/>
                </a:cubicBezTo>
                <a:lnTo>
                  <a:pt x="484319" y="150711"/>
                </a:lnTo>
                <a:cubicBezTo>
                  <a:pt x="490777" y="150711"/>
                  <a:pt x="495620" y="145875"/>
                  <a:pt x="495620" y="139428"/>
                </a:cubicBezTo>
                <a:cubicBezTo>
                  <a:pt x="495620" y="133786"/>
                  <a:pt x="490777" y="128950"/>
                  <a:pt x="484319" y="128950"/>
                </a:cubicBezTo>
                <a:close/>
                <a:moveTo>
                  <a:pt x="221980" y="78176"/>
                </a:moveTo>
                <a:cubicBezTo>
                  <a:pt x="217136" y="74147"/>
                  <a:pt x="210679" y="74147"/>
                  <a:pt x="206643" y="78982"/>
                </a:cubicBezTo>
                <a:lnTo>
                  <a:pt x="139645" y="157158"/>
                </a:lnTo>
                <a:lnTo>
                  <a:pt x="98478" y="126533"/>
                </a:lnTo>
                <a:cubicBezTo>
                  <a:pt x="93635" y="123309"/>
                  <a:pt x="87178" y="124115"/>
                  <a:pt x="83142" y="128950"/>
                </a:cubicBezTo>
                <a:cubicBezTo>
                  <a:pt x="79913" y="133786"/>
                  <a:pt x="80720" y="140233"/>
                  <a:pt x="85563" y="143457"/>
                </a:cubicBezTo>
                <a:lnTo>
                  <a:pt x="134802" y="180530"/>
                </a:lnTo>
                <a:cubicBezTo>
                  <a:pt x="136417" y="182142"/>
                  <a:pt x="138838" y="182948"/>
                  <a:pt x="141260" y="182948"/>
                </a:cubicBezTo>
                <a:cubicBezTo>
                  <a:pt x="143681" y="182948"/>
                  <a:pt x="146910" y="181336"/>
                  <a:pt x="149332" y="178919"/>
                </a:cubicBezTo>
                <a:lnTo>
                  <a:pt x="222787" y="92683"/>
                </a:lnTo>
                <a:cubicBezTo>
                  <a:pt x="226823" y="88653"/>
                  <a:pt x="226016" y="81400"/>
                  <a:pt x="221980" y="78176"/>
                </a:cubicBezTo>
                <a:close/>
                <a:moveTo>
                  <a:pt x="131573" y="0"/>
                </a:moveTo>
                <a:lnTo>
                  <a:pt x="450417" y="0"/>
                </a:lnTo>
                <a:cubicBezTo>
                  <a:pt x="523065" y="0"/>
                  <a:pt x="581183" y="58834"/>
                  <a:pt x="581183" y="130562"/>
                </a:cubicBezTo>
                <a:lnTo>
                  <a:pt x="581183" y="395716"/>
                </a:lnTo>
                <a:cubicBezTo>
                  <a:pt x="568268" y="350584"/>
                  <a:pt x="533558" y="315122"/>
                  <a:pt x="489970" y="299003"/>
                </a:cubicBezTo>
                <a:cubicBezTo>
                  <a:pt x="493198" y="297392"/>
                  <a:pt x="495620" y="294168"/>
                  <a:pt x="495620" y="290138"/>
                </a:cubicBezTo>
                <a:cubicBezTo>
                  <a:pt x="495620" y="284497"/>
                  <a:pt x="490777" y="279661"/>
                  <a:pt x="484319" y="279661"/>
                </a:cubicBezTo>
                <a:lnTo>
                  <a:pt x="290592" y="279661"/>
                </a:lnTo>
                <a:cubicBezTo>
                  <a:pt x="284941" y="279661"/>
                  <a:pt x="280098" y="284497"/>
                  <a:pt x="280098" y="290138"/>
                </a:cubicBezTo>
                <a:cubicBezTo>
                  <a:pt x="280098" y="295780"/>
                  <a:pt x="284941" y="300615"/>
                  <a:pt x="290592" y="300615"/>
                </a:cubicBezTo>
                <a:lnTo>
                  <a:pt x="384227" y="300615"/>
                </a:lnTo>
                <a:cubicBezTo>
                  <a:pt x="329337" y="323182"/>
                  <a:pt x="290592" y="376374"/>
                  <a:pt x="290592" y="438431"/>
                </a:cubicBezTo>
                <a:cubicBezTo>
                  <a:pt x="290592" y="439237"/>
                  <a:pt x="291399" y="440043"/>
                  <a:pt x="291399" y="440849"/>
                </a:cubicBezTo>
                <a:lnTo>
                  <a:pt x="290592" y="440849"/>
                </a:lnTo>
                <a:cubicBezTo>
                  <a:pt x="290592" y="448908"/>
                  <a:pt x="293013" y="461803"/>
                  <a:pt x="293013" y="461803"/>
                </a:cubicBezTo>
                <a:cubicBezTo>
                  <a:pt x="301892" y="518219"/>
                  <a:pt x="343059" y="564157"/>
                  <a:pt x="396335" y="580276"/>
                </a:cubicBezTo>
                <a:lnTo>
                  <a:pt x="131573" y="580276"/>
                </a:lnTo>
                <a:cubicBezTo>
                  <a:pt x="58926" y="580276"/>
                  <a:pt x="0" y="521443"/>
                  <a:pt x="0" y="449714"/>
                </a:cubicBezTo>
                <a:lnTo>
                  <a:pt x="0" y="130562"/>
                </a:lnTo>
                <a:cubicBezTo>
                  <a:pt x="0" y="58834"/>
                  <a:pt x="58926" y="0"/>
                  <a:pt x="1315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85000"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1E1A39-2612-4655-A564-4F7E3547A5FC}"/>
              </a:ext>
            </a:extLst>
          </p:cNvPr>
          <p:cNvSpPr/>
          <p:nvPr/>
        </p:nvSpPr>
        <p:spPr>
          <a:xfrm>
            <a:off x="4178423" y="2674495"/>
            <a:ext cx="3835154" cy="3261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dk1">
                    <a:alpha val="40000"/>
                  </a:schemeClr>
                </a:solidFill>
              </a:rPr>
              <a:t>Scan</a:t>
            </a:r>
            <a:r>
              <a:rPr lang="zh-CN" altLang="en-US" dirty="0">
                <a:solidFill>
                  <a:schemeClr val="dk1">
                    <a:alpha val="40000"/>
                  </a:schemeClr>
                </a:solidFill>
              </a:rPr>
              <a:t> </a:t>
            </a:r>
            <a:r>
              <a:rPr lang="en-GB" altLang="zh-CN" dirty="0">
                <a:solidFill>
                  <a:schemeClr val="dk1">
                    <a:alpha val="40000"/>
                  </a:schemeClr>
                </a:solidFill>
              </a:rPr>
              <a:t>your QR code or key in user ID to enter</a:t>
            </a:r>
            <a:endParaRPr lang="en-GB" dirty="0">
              <a:solidFill>
                <a:schemeClr val="dk1">
                  <a:alpha val="40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1C379F-F8F9-48F2-AE16-933FC8E8EB05}"/>
              </a:ext>
            </a:extLst>
          </p:cNvPr>
          <p:cNvSpPr/>
          <p:nvPr/>
        </p:nvSpPr>
        <p:spPr>
          <a:xfrm>
            <a:off x="8168150" y="2505818"/>
            <a:ext cx="682887" cy="663510"/>
          </a:xfrm>
          <a:prstGeom prst="ellipse">
            <a:avLst/>
          </a:prstGeom>
          <a:solidFill>
            <a:srgbClr val="FBD6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F6195710-56F1-490F-9AFF-F2E8DAB45C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7542" y="2552593"/>
            <a:ext cx="457030" cy="569959"/>
          </a:xfrm>
          <a:prstGeom prst="rect">
            <a:avLst/>
          </a:prstGeom>
        </p:spPr>
      </p:pic>
      <p:pic>
        <p:nvPicPr>
          <p:cNvPr id="27" name="Graphic 26" descr="Right pointing backhand index with solid fill">
            <a:extLst>
              <a:ext uri="{FF2B5EF4-FFF2-40B4-BE49-F238E27FC236}">
                <a16:creationId xmlns:a16="http://schemas.microsoft.com/office/drawing/2014/main" id="{C6437C1F-CFBE-47E6-AE01-A6F8458199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7525999" y="2841004"/>
            <a:ext cx="682887" cy="682887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42D8A95-DE80-4C96-9D4F-149D9BDC485E}"/>
              </a:ext>
            </a:extLst>
          </p:cNvPr>
          <p:cNvSpPr/>
          <p:nvPr/>
        </p:nvSpPr>
        <p:spPr>
          <a:xfrm>
            <a:off x="1291007" y="5748450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Log out</a:t>
            </a:r>
          </a:p>
        </p:txBody>
      </p:sp>
    </p:spTree>
    <p:extLst>
      <p:ext uri="{BB962C8B-B14F-4D97-AF65-F5344CB8AC3E}">
        <p14:creationId xmlns:p14="http://schemas.microsoft.com/office/powerpoint/2010/main" val="3866390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D7A767EE-7490-4B15-9E61-32FC90FEBD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50364" y="839134"/>
            <a:ext cx="9691272" cy="427440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229C723-EDBA-4C94-9681-941C9111BF8B}"/>
              </a:ext>
            </a:extLst>
          </p:cNvPr>
          <p:cNvSpPr/>
          <p:nvPr/>
        </p:nvSpPr>
        <p:spPr>
          <a:xfrm>
            <a:off x="6096000" y="5228948"/>
            <a:ext cx="91736" cy="9765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6AD4AA-EBD9-4012-8D67-82E2C613B15D}"/>
              </a:ext>
            </a:extLst>
          </p:cNvPr>
          <p:cNvSpPr/>
          <p:nvPr/>
        </p:nvSpPr>
        <p:spPr>
          <a:xfrm>
            <a:off x="6931981" y="5228948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44EAEB-DD2F-4B8F-99BF-88E8836F0854}"/>
              </a:ext>
            </a:extLst>
          </p:cNvPr>
          <p:cNvSpPr/>
          <p:nvPr/>
        </p:nvSpPr>
        <p:spPr>
          <a:xfrm>
            <a:off x="7722094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CDE71D-CAC1-4713-80BC-4FC02FDDE2C3}"/>
              </a:ext>
            </a:extLst>
          </p:cNvPr>
          <p:cNvSpPr/>
          <p:nvPr/>
        </p:nvSpPr>
        <p:spPr>
          <a:xfrm>
            <a:off x="5237085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74596A-112D-46C3-A54E-BD7EA6430059}"/>
              </a:ext>
            </a:extLst>
          </p:cNvPr>
          <p:cNvSpPr/>
          <p:nvPr/>
        </p:nvSpPr>
        <p:spPr>
          <a:xfrm>
            <a:off x="4378171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9BA70834-5D1A-4C8F-B1F7-7E447E8BADE7}"/>
              </a:ext>
            </a:extLst>
          </p:cNvPr>
          <p:cNvSpPr/>
          <p:nvPr/>
        </p:nvSpPr>
        <p:spPr>
          <a:xfrm>
            <a:off x="10681317" y="91093"/>
            <a:ext cx="1358283" cy="399495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Home Page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4C419E-43EA-462B-B43B-AC97818F68FF}"/>
              </a:ext>
            </a:extLst>
          </p:cNvPr>
          <p:cNvGrpSpPr/>
          <p:nvPr/>
        </p:nvGrpSpPr>
        <p:grpSpPr>
          <a:xfrm>
            <a:off x="9689884" y="5717025"/>
            <a:ext cx="1251752" cy="385036"/>
            <a:chOff x="9108489" y="5820068"/>
            <a:chExt cx="1251752" cy="39061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AF113BD-0E0F-4378-A084-B6F11DBB2B0C}"/>
                </a:ext>
              </a:extLst>
            </p:cNvPr>
            <p:cNvSpPr/>
            <p:nvPr/>
          </p:nvSpPr>
          <p:spPr>
            <a:xfrm>
              <a:off x="9303798" y="5855774"/>
              <a:ext cx="1056443" cy="3261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Language</a:t>
              </a:r>
            </a:p>
          </p:txBody>
        </p:sp>
        <p:pic>
          <p:nvPicPr>
            <p:cNvPr id="24" name="Graphic 23" descr="Single gear with solid fill">
              <a:extLst>
                <a:ext uri="{FF2B5EF4-FFF2-40B4-BE49-F238E27FC236}">
                  <a16:creationId xmlns:a16="http://schemas.microsoft.com/office/drawing/2014/main" id="{EBE54F71-F14B-4257-A902-349B2A638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08489" y="5820068"/>
              <a:ext cx="390618" cy="390618"/>
            </a:xfrm>
            <a:prstGeom prst="rect">
              <a:avLst/>
            </a:prstGeom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A87223-C25A-43BF-A3FF-49A391B0C481}"/>
              </a:ext>
            </a:extLst>
          </p:cNvPr>
          <p:cNvSpPr/>
          <p:nvPr/>
        </p:nvSpPr>
        <p:spPr>
          <a:xfrm>
            <a:off x="8208886" y="5752731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Contact Us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A2AC8A7-FAC4-4715-8333-2CACFBF6E7F6}"/>
              </a:ext>
            </a:extLst>
          </p:cNvPr>
          <p:cNvSpPr/>
          <p:nvPr/>
        </p:nvSpPr>
        <p:spPr>
          <a:xfrm>
            <a:off x="6501414" y="5752731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View trips</a:t>
            </a:r>
          </a:p>
        </p:txBody>
      </p:sp>
      <p:pic>
        <p:nvPicPr>
          <p:cNvPr id="34" name="Graphic 33" descr="Questions with solid fill">
            <a:extLst>
              <a:ext uri="{FF2B5EF4-FFF2-40B4-BE49-F238E27FC236}">
                <a16:creationId xmlns:a16="http://schemas.microsoft.com/office/drawing/2014/main" id="{4E5ADD56-D8A3-44F2-A1BB-CA80BDBA2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7990" y="5765851"/>
            <a:ext cx="341792" cy="336908"/>
          </a:xfrm>
          <a:prstGeom prst="rect">
            <a:avLst/>
          </a:prstGeom>
        </p:spPr>
      </p:pic>
      <p:sp>
        <p:nvSpPr>
          <p:cNvPr id="36" name="îṡľïḋé">
            <a:extLst>
              <a:ext uri="{FF2B5EF4-FFF2-40B4-BE49-F238E27FC236}">
                <a16:creationId xmlns:a16="http://schemas.microsoft.com/office/drawing/2014/main" id="{007AA58A-F3DA-49B4-A2C9-4108E6DED23B}"/>
              </a:ext>
            </a:extLst>
          </p:cNvPr>
          <p:cNvSpPr/>
          <p:nvPr/>
        </p:nvSpPr>
        <p:spPr bwMode="auto">
          <a:xfrm>
            <a:off x="6330290" y="5785827"/>
            <a:ext cx="266048" cy="297528"/>
          </a:xfrm>
          <a:custGeom>
            <a:avLst/>
            <a:gdLst>
              <a:gd name="connsiteX0" fmla="*/ 221980 w 592223"/>
              <a:gd name="connsiteY0" fmla="*/ 389269 h 601134"/>
              <a:gd name="connsiteX1" fmla="*/ 206643 w 592223"/>
              <a:gd name="connsiteY1" fmla="*/ 390881 h 601134"/>
              <a:gd name="connsiteX2" fmla="*/ 139645 w 592223"/>
              <a:gd name="connsiteY2" fmla="*/ 469057 h 601134"/>
              <a:gd name="connsiteX3" fmla="*/ 98478 w 592223"/>
              <a:gd name="connsiteY3" fmla="*/ 438431 h 601134"/>
              <a:gd name="connsiteX4" fmla="*/ 83142 w 592223"/>
              <a:gd name="connsiteY4" fmla="*/ 440043 h 601134"/>
              <a:gd name="connsiteX5" fmla="*/ 85563 w 592223"/>
              <a:gd name="connsiteY5" fmla="*/ 455356 h 601134"/>
              <a:gd name="connsiteX6" fmla="*/ 134802 w 592223"/>
              <a:gd name="connsiteY6" fmla="*/ 492429 h 601134"/>
              <a:gd name="connsiteX7" fmla="*/ 141260 w 592223"/>
              <a:gd name="connsiteY7" fmla="*/ 494041 h 601134"/>
              <a:gd name="connsiteX8" fmla="*/ 149332 w 592223"/>
              <a:gd name="connsiteY8" fmla="*/ 490817 h 601134"/>
              <a:gd name="connsiteX9" fmla="*/ 222787 w 592223"/>
              <a:gd name="connsiteY9" fmla="*/ 404581 h 601134"/>
              <a:gd name="connsiteX10" fmla="*/ 221980 w 592223"/>
              <a:gd name="connsiteY10" fmla="*/ 389269 h 601134"/>
              <a:gd name="connsiteX11" fmla="*/ 439075 w 592223"/>
              <a:gd name="connsiteY11" fmla="*/ 344088 h 601134"/>
              <a:gd name="connsiteX12" fmla="*/ 344643 w 592223"/>
              <a:gd name="connsiteY12" fmla="*/ 438365 h 601134"/>
              <a:gd name="connsiteX13" fmla="*/ 439075 w 592223"/>
              <a:gd name="connsiteY13" fmla="*/ 532642 h 601134"/>
              <a:gd name="connsiteX14" fmla="*/ 534313 w 592223"/>
              <a:gd name="connsiteY14" fmla="*/ 438365 h 601134"/>
              <a:gd name="connsiteX15" fmla="*/ 439075 w 592223"/>
              <a:gd name="connsiteY15" fmla="*/ 344088 h 601134"/>
              <a:gd name="connsiteX16" fmla="*/ 439075 w 592223"/>
              <a:gd name="connsiteY16" fmla="*/ 322332 h 601134"/>
              <a:gd name="connsiteX17" fmla="*/ 555298 w 592223"/>
              <a:gd name="connsiteY17" fmla="*/ 438365 h 601134"/>
              <a:gd name="connsiteX18" fmla="*/ 525435 w 592223"/>
              <a:gd name="connsiteY18" fmla="*/ 516527 h 601134"/>
              <a:gd name="connsiteX19" fmla="*/ 589197 w 592223"/>
              <a:gd name="connsiteY19" fmla="*/ 583407 h 601134"/>
              <a:gd name="connsiteX20" fmla="*/ 589197 w 592223"/>
              <a:gd name="connsiteY20" fmla="*/ 598717 h 601134"/>
              <a:gd name="connsiteX21" fmla="*/ 581933 w 592223"/>
              <a:gd name="connsiteY21" fmla="*/ 601134 h 601134"/>
              <a:gd name="connsiteX22" fmla="*/ 573861 w 592223"/>
              <a:gd name="connsiteY22" fmla="*/ 597911 h 601134"/>
              <a:gd name="connsiteX23" fmla="*/ 509293 w 592223"/>
              <a:gd name="connsiteY23" fmla="*/ 531031 h 601134"/>
              <a:gd name="connsiteX24" fmla="*/ 439075 w 592223"/>
              <a:gd name="connsiteY24" fmla="*/ 554399 h 601134"/>
              <a:gd name="connsiteX25" fmla="*/ 322851 w 592223"/>
              <a:gd name="connsiteY25" fmla="*/ 438365 h 601134"/>
              <a:gd name="connsiteX26" fmla="*/ 439075 w 592223"/>
              <a:gd name="connsiteY26" fmla="*/ 322332 h 601134"/>
              <a:gd name="connsiteX27" fmla="*/ 221980 w 592223"/>
              <a:gd name="connsiteY27" fmla="*/ 228081 h 601134"/>
              <a:gd name="connsiteX28" fmla="*/ 206643 w 592223"/>
              <a:gd name="connsiteY28" fmla="*/ 229693 h 601134"/>
              <a:gd name="connsiteX29" fmla="*/ 139645 w 592223"/>
              <a:gd name="connsiteY29" fmla="*/ 307869 h 601134"/>
              <a:gd name="connsiteX30" fmla="*/ 98478 w 592223"/>
              <a:gd name="connsiteY30" fmla="*/ 277243 h 601134"/>
              <a:gd name="connsiteX31" fmla="*/ 83142 w 592223"/>
              <a:gd name="connsiteY31" fmla="*/ 278855 h 601134"/>
              <a:gd name="connsiteX32" fmla="*/ 85563 w 592223"/>
              <a:gd name="connsiteY32" fmla="*/ 294168 h 601134"/>
              <a:gd name="connsiteX33" fmla="*/ 134802 w 592223"/>
              <a:gd name="connsiteY33" fmla="*/ 331241 h 601134"/>
              <a:gd name="connsiteX34" fmla="*/ 141260 w 592223"/>
              <a:gd name="connsiteY34" fmla="*/ 332853 h 601134"/>
              <a:gd name="connsiteX35" fmla="*/ 149332 w 592223"/>
              <a:gd name="connsiteY35" fmla="*/ 329629 h 601134"/>
              <a:gd name="connsiteX36" fmla="*/ 222787 w 592223"/>
              <a:gd name="connsiteY36" fmla="*/ 243394 h 601134"/>
              <a:gd name="connsiteX37" fmla="*/ 221980 w 592223"/>
              <a:gd name="connsiteY37" fmla="*/ 228081 h 601134"/>
              <a:gd name="connsiteX38" fmla="*/ 290592 w 592223"/>
              <a:gd name="connsiteY38" fmla="*/ 128950 h 601134"/>
              <a:gd name="connsiteX39" fmla="*/ 280098 w 592223"/>
              <a:gd name="connsiteY39" fmla="*/ 139428 h 601134"/>
              <a:gd name="connsiteX40" fmla="*/ 290592 w 592223"/>
              <a:gd name="connsiteY40" fmla="*/ 150711 h 601134"/>
              <a:gd name="connsiteX41" fmla="*/ 484319 w 592223"/>
              <a:gd name="connsiteY41" fmla="*/ 150711 h 601134"/>
              <a:gd name="connsiteX42" fmla="*/ 495620 w 592223"/>
              <a:gd name="connsiteY42" fmla="*/ 139428 h 601134"/>
              <a:gd name="connsiteX43" fmla="*/ 484319 w 592223"/>
              <a:gd name="connsiteY43" fmla="*/ 128950 h 601134"/>
              <a:gd name="connsiteX44" fmla="*/ 221980 w 592223"/>
              <a:gd name="connsiteY44" fmla="*/ 78176 h 601134"/>
              <a:gd name="connsiteX45" fmla="*/ 206643 w 592223"/>
              <a:gd name="connsiteY45" fmla="*/ 78982 h 601134"/>
              <a:gd name="connsiteX46" fmla="*/ 139645 w 592223"/>
              <a:gd name="connsiteY46" fmla="*/ 157158 h 601134"/>
              <a:gd name="connsiteX47" fmla="*/ 98478 w 592223"/>
              <a:gd name="connsiteY47" fmla="*/ 126533 h 601134"/>
              <a:gd name="connsiteX48" fmla="*/ 83142 w 592223"/>
              <a:gd name="connsiteY48" fmla="*/ 128950 h 601134"/>
              <a:gd name="connsiteX49" fmla="*/ 85563 w 592223"/>
              <a:gd name="connsiteY49" fmla="*/ 143457 h 601134"/>
              <a:gd name="connsiteX50" fmla="*/ 134802 w 592223"/>
              <a:gd name="connsiteY50" fmla="*/ 180530 h 601134"/>
              <a:gd name="connsiteX51" fmla="*/ 141260 w 592223"/>
              <a:gd name="connsiteY51" fmla="*/ 182948 h 601134"/>
              <a:gd name="connsiteX52" fmla="*/ 149332 w 592223"/>
              <a:gd name="connsiteY52" fmla="*/ 178919 h 601134"/>
              <a:gd name="connsiteX53" fmla="*/ 222787 w 592223"/>
              <a:gd name="connsiteY53" fmla="*/ 92683 h 601134"/>
              <a:gd name="connsiteX54" fmla="*/ 221980 w 592223"/>
              <a:gd name="connsiteY54" fmla="*/ 78176 h 601134"/>
              <a:gd name="connsiteX55" fmla="*/ 131573 w 592223"/>
              <a:gd name="connsiteY55" fmla="*/ 0 h 601134"/>
              <a:gd name="connsiteX56" fmla="*/ 450417 w 592223"/>
              <a:gd name="connsiteY56" fmla="*/ 0 h 601134"/>
              <a:gd name="connsiteX57" fmla="*/ 581183 w 592223"/>
              <a:gd name="connsiteY57" fmla="*/ 130562 h 601134"/>
              <a:gd name="connsiteX58" fmla="*/ 581183 w 592223"/>
              <a:gd name="connsiteY58" fmla="*/ 395716 h 601134"/>
              <a:gd name="connsiteX59" fmla="*/ 489970 w 592223"/>
              <a:gd name="connsiteY59" fmla="*/ 299003 h 601134"/>
              <a:gd name="connsiteX60" fmla="*/ 495620 w 592223"/>
              <a:gd name="connsiteY60" fmla="*/ 290138 h 601134"/>
              <a:gd name="connsiteX61" fmla="*/ 484319 w 592223"/>
              <a:gd name="connsiteY61" fmla="*/ 279661 h 601134"/>
              <a:gd name="connsiteX62" fmla="*/ 290592 w 592223"/>
              <a:gd name="connsiteY62" fmla="*/ 279661 h 601134"/>
              <a:gd name="connsiteX63" fmla="*/ 280098 w 592223"/>
              <a:gd name="connsiteY63" fmla="*/ 290138 h 601134"/>
              <a:gd name="connsiteX64" fmla="*/ 290592 w 592223"/>
              <a:gd name="connsiteY64" fmla="*/ 300615 h 601134"/>
              <a:gd name="connsiteX65" fmla="*/ 384227 w 592223"/>
              <a:gd name="connsiteY65" fmla="*/ 300615 h 601134"/>
              <a:gd name="connsiteX66" fmla="*/ 290592 w 592223"/>
              <a:gd name="connsiteY66" fmla="*/ 438431 h 601134"/>
              <a:gd name="connsiteX67" fmla="*/ 291399 w 592223"/>
              <a:gd name="connsiteY67" fmla="*/ 440849 h 601134"/>
              <a:gd name="connsiteX68" fmla="*/ 290592 w 592223"/>
              <a:gd name="connsiteY68" fmla="*/ 440849 h 601134"/>
              <a:gd name="connsiteX69" fmla="*/ 293013 w 592223"/>
              <a:gd name="connsiteY69" fmla="*/ 461803 h 601134"/>
              <a:gd name="connsiteX70" fmla="*/ 396335 w 592223"/>
              <a:gd name="connsiteY70" fmla="*/ 580276 h 601134"/>
              <a:gd name="connsiteX71" fmla="*/ 131573 w 592223"/>
              <a:gd name="connsiteY71" fmla="*/ 580276 h 601134"/>
              <a:gd name="connsiteX72" fmla="*/ 0 w 592223"/>
              <a:gd name="connsiteY72" fmla="*/ 449714 h 601134"/>
              <a:gd name="connsiteX73" fmla="*/ 0 w 592223"/>
              <a:gd name="connsiteY73" fmla="*/ 130562 h 601134"/>
              <a:gd name="connsiteX74" fmla="*/ 131573 w 592223"/>
              <a:gd name="connsiteY74" fmla="*/ 0 h 6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92223" h="601134">
                <a:moveTo>
                  <a:pt x="221980" y="389269"/>
                </a:moveTo>
                <a:cubicBezTo>
                  <a:pt x="217136" y="385239"/>
                  <a:pt x="210679" y="386045"/>
                  <a:pt x="206643" y="390881"/>
                </a:cubicBezTo>
                <a:lnTo>
                  <a:pt x="139645" y="469057"/>
                </a:lnTo>
                <a:lnTo>
                  <a:pt x="98478" y="438431"/>
                </a:lnTo>
                <a:cubicBezTo>
                  <a:pt x="93635" y="434401"/>
                  <a:pt x="87178" y="435207"/>
                  <a:pt x="83142" y="440043"/>
                </a:cubicBezTo>
                <a:cubicBezTo>
                  <a:pt x="79913" y="444878"/>
                  <a:pt x="80720" y="452132"/>
                  <a:pt x="85563" y="455356"/>
                </a:cubicBezTo>
                <a:lnTo>
                  <a:pt x="134802" y="492429"/>
                </a:lnTo>
                <a:cubicBezTo>
                  <a:pt x="136417" y="493235"/>
                  <a:pt x="138838" y="494041"/>
                  <a:pt x="141260" y="494041"/>
                </a:cubicBezTo>
                <a:cubicBezTo>
                  <a:pt x="143681" y="494041"/>
                  <a:pt x="146910" y="493235"/>
                  <a:pt x="149332" y="490817"/>
                </a:cubicBezTo>
                <a:lnTo>
                  <a:pt x="222787" y="404581"/>
                </a:lnTo>
                <a:cubicBezTo>
                  <a:pt x="226823" y="399746"/>
                  <a:pt x="226016" y="393298"/>
                  <a:pt x="221980" y="389269"/>
                </a:cubicBezTo>
                <a:close/>
                <a:moveTo>
                  <a:pt x="439075" y="344088"/>
                </a:moveTo>
                <a:cubicBezTo>
                  <a:pt x="387420" y="344088"/>
                  <a:pt x="344643" y="385989"/>
                  <a:pt x="344643" y="438365"/>
                </a:cubicBezTo>
                <a:cubicBezTo>
                  <a:pt x="344643" y="490741"/>
                  <a:pt x="387420" y="532642"/>
                  <a:pt x="439075" y="532642"/>
                </a:cubicBezTo>
                <a:cubicBezTo>
                  <a:pt x="491537" y="532642"/>
                  <a:pt x="534313" y="490741"/>
                  <a:pt x="534313" y="438365"/>
                </a:cubicBezTo>
                <a:cubicBezTo>
                  <a:pt x="534313" y="385989"/>
                  <a:pt x="491537" y="344088"/>
                  <a:pt x="439075" y="344088"/>
                </a:cubicBezTo>
                <a:close/>
                <a:moveTo>
                  <a:pt x="439075" y="322332"/>
                </a:moveTo>
                <a:cubicBezTo>
                  <a:pt x="503643" y="322332"/>
                  <a:pt x="555298" y="374708"/>
                  <a:pt x="555298" y="438365"/>
                </a:cubicBezTo>
                <a:cubicBezTo>
                  <a:pt x="555298" y="468179"/>
                  <a:pt x="543999" y="495576"/>
                  <a:pt x="525435" y="516527"/>
                </a:cubicBezTo>
                <a:lnTo>
                  <a:pt x="589197" y="583407"/>
                </a:lnTo>
                <a:cubicBezTo>
                  <a:pt x="593232" y="587436"/>
                  <a:pt x="593232" y="594688"/>
                  <a:pt x="589197" y="598717"/>
                </a:cubicBezTo>
                <a:cubicBezTo>
                  <a:pt x="586775" y="600328"/>
                  <a:pt x="584354" y="601134"/>
                  <a:pt x="581933" y="601134"/>
                </a:cubicBezTo>
                <a:cubicBezTo>
                  <a:pt x="578704" y="601134"/>
                  <a:pt x="576283" y="600328"/>
                  <a:pt x="573861" y="597911"/>
                </a:cubicBezTo>
                <a:lnTo>
                  <a:pt x="509293" y="531031"/>
                </a:lnTo>
                <a:cubicBezTo>
                  <a:pt x="489922" y="545535"/>
                  <a:pt x="465709" y="554399"/>
                  <a:pt x="439075" y="554399"/>
                </a:cubicBezTo>
                <a:cubicBezTo>
                  <a:pt x="375313" y="554399"/>
                  <a:pt x="322851" y="502022"/>
                  <a:pt x="322851" y="438365"/>
                </a:cubicBezTo>
                <a:cubicBezTo>
                  <a:pt x="322851" y="374708"/>
                  <a:pt x="375313" y="322332"/>
                  <a:pt x="439075" y="322332"/>
                </a:cubicBezTo>
                <a:close/>
                <a:moveTo>
                  <a:pt x="221980" y="228081"/>
                </a:moveTo>
                <a:cubicBezTo>
                  <a:pt x="217136" y="224051"/>
                  <a:pt x="210679" y="224857"/>
                  <a:pt x="206643" y="229693"/>
                </a:cubicBezTo>
                <a:lnTo>
                  <a:pt x="139645" y="307869"/>
                </a:lnTo>
                <a:lnTo>
                  <a:pt x="98478" y="277243"/>
                </a:lnTo>
                <a:cubicBezTo>
                  <a:pt x="93635" y="273213"/>
                  <a:pt x="87178" y="274019"/>
                  <a:pt x="83142" y="278855"/>
                </a:cubicBezTo>
                <a:cubicBezTo>
                  <a:pt x="79913" y="283691"/>
                  <a:pt x="80720" y="290944"/>
                  <a:pt x="85563" y="294168"/>
                </a:cubicBezTo>
                <a:lnTo>
                  <a:pt x="134802" y="331241"/>
                </a:lnTo>
                <a:cubicBezTo>
                  <a:pt x="136417" y="332047"/>
                  <a:pt x="138838" y="332853"/>
                  <a:pt x="141260" y="332853"/>
                </a:cubicBezTo>
                <a:cubicBezTo>
                  <a:pt x="143681" y="332853"/>
                  <a:pt x="146910" y="332047"/>
                  <a:pt x="149332" y="329629"/>
                </a:cubicBezTo>
                <a:lnTo>
                  <a:pt x="222787" y="243394"/>
                </a:lnTo>
                <a:cubicBezTo>
                  <a:pt x="226823" y="238558"/>
                  <a:pt x="226016" y="232111"/>
                  <a:pt x="221980" y="228081"/>
                </a:cubicBezTo>
                <a:close/>
                <a:moveTo>
                  <a:pt x="290592" y="128950"/>
                </a:moveTo>
                <a:cubicBezTo>
                  <a:pt x="284941" y="128950"/>
                  <a:pt x="280098" y="133786"/>
                  <a:pt x="280098" y="139428"/>
                </a:cubicBezTo>
                <a:cubicBezTo>
                  <a:pt x="280098" y="145875"/>
                  <a:pt x="284941" y="150711"/>
                  <a:pt x="290592" y="150711"/>
                </a:cubicBezTo>
                <a:lnTo>
                  <a:pt x="484319" y="150711"/>
                </a:lnTo>
                <a:cubicBezTo>
                  <a:pt x="490777" y="150711"/>
                  <a:pt x="495620" y="145875"/>
                  <a:pt x="495620" y="139428"/>
                </a:cubicBezTo>
                <a:cubicBezTo>
                  <a:pt x="495620" y="133786"/>
                  <a:pt x="490777" y="128950"/>
                  <a:pt x="484319" y="128950"/>
                </a:cubicBezTo>
                <a:close/>
                <a:moveTo>
                  <a:pt x="221980" y="78176"/>
                </a:moveTo>
                <a:cubicBezTo>
                  <a:pt x="217136" y="74147"/>
                  <a:pt x="210679" y="74147"/>
                  <a:pt x="206643" y="78982"/>
                </a:cubicBezTo>
                <a:lnTo>
                  <a:pt x="139645" y="157158"/>
                </a:lnTo>
                <a:lnTo>
                  <a:pt x="98478" y="126533"/>
                </a:lnTo>
                <a:cubicBezTo>
                  <a:pt x="93635" y="123309"/>
                  <a:pt x="87178" y="124115"/>
                  <a:pt x="83142" y="128950"/>
                </a:cubicBezTo>
                <a:cubicBezTo>
                  <a:pt x="79913" y="133786"/>
                  <a:pt x="80720" y="140233"/>
                  <a:pt x="85563" y="143457"/>
                </a:cubicBezTo>
                <a:lnTo>
                  <a:pt x="134802" y="180530"/>
                </a:lnTo>
                <a:cubicBezTo>
                  <a:pt x="136417" y="182142"/>
                  <a:pt x="138838" y="182948"/>
                  <a:pt x="141260" y="182948"/>
                </a:cubicBezTo>
                <a:cubicBezTo>
                  <a:pt x="143681" y="182948"/>
                  <a:pt x="146910" y="181336"/>
                  <a:pt x="149332" y="178919"/>
                </a:cubicBezTo>
                <a:lnTo>
                  <a:pt x="222787" y="92683"/>
                </a:lnTo>
                <a:cubicBezTo>
                  <a:pt x="226823" y="88653"/>
                  <a:pt x="226016" y="81400"/>
                  <a:pt x="221980" y="78176"/>
                </a:cubicBezTo>
                <a:close/>
                <a:moveTo>
                  <a:pt x="131573" y="0"/>
                </a:moveTo>
                <a:lnTo>
                  <a:pt x="450417" y="0"/>
                </a:lnTo>
                <a:cubicBezTo>
                  <a:pt x="523065" y="0"/>
                  <a:pt x="581183" y="58834"/>
                  <a:pt x="581183" y="130562"/>
                </a:cubicBezTo>
                <a:lnTo>
                  <a:pt x="581183" y="395716"/>
                </a:lnTo>
                <a:cubicBezTo>
                  <a:pt x="568268" y="350584"/>
                  <a:pt x="533558" y="315122"/>
                  <a:pt x="489970" y="299003"/>
                </a:cubicBezTo>
                <a:cubicBezTo>
                  <a:pt x="493198" y="297392"/>
                  <a:pt x="495620" y="294168"/>
                  <a:pt x="495620" y="290138"/>
                </a:cubicBezTo>
                <a:cubicBezTo>
                  <a:pt x="495620" y="284497"/>
                  <a:pt x="490777" y="279661"/>
                  <a:pt x="484319" y="279661"/>
                </a:cubicBezTo>
                <a:lnTo>
                  <a:pt x="290592" y="279661"/>
                </a:lnTo>
                <a:cubicBezTo>
                  <a:pt x="284941" y="279661"/>
                  <a:pt x="280098" y="284497"/>
                  <a:pt x="280098" y="290138"/>
                </a:cubicBezTo>
                <a:cubicBezTo>
                  <a:pt x="280098" y="295780"/>
                  <a:pt x="284941" y="300615"/>
                  <a:pt x="290592" y="300615"/>
                </a:cubicBezTo>
                <a:lnTo>
                  <a:pt x="384227" y="300615"/>
                </a:lnTo>
                <a:cubicBezTo>
                  <a:pt x="329337" y="323182"/>
                  <a:pt x="290592" y="376374"/>
                  <a:pt x="290592" y="438431"/>
                </a:cubicBezTo>
                <a:cubicBezTo>
                  <a:pt x="290592" y="439237"/>
                  <a:pt x="291399" y="440043"/>
                  <a:pt x="291399" y="440849"/>
                </a:cubicBezTo>
                <a:lnTo>
                  <a:pt x="290592" y="440849"/>
                </a:lnTo>
                <a:cubicBezTo>
                  <a:pt x="290592" y="448908"/>
                  <a:pt x="293013" y="461803"/>
                  <a:pt x="293013" y="461803"/>
                </a:cubicBezTo>
                <a:cubicBezTo>
                  <a:pt x="301892" y="518219"/>
                  <a:pt x="343059" y="564157"/>
                  <a:pt x="396335" y="580276"/>
                </a:cubicBezTo>
                <a:lnTo>
                  <a:pt x="131573" y="580276"/>
                </a:lnTo>
                <a:cubicBezTo>
                  <a:pt x="58926" y="580276"/>
                  <a:pt x="0" y="521443"/>
                  <a:pt x="0" y="449714"/>
                </a:cubicBezTo>
                <a:lnTo>
                  <a:pt x="0" y="130562"/>
                </a:lnTo>
                <a:cubicBezTo>
                  <a:pt x="0" y="58834"/>
                  <a:pt x="58926" y="0"/>
                  <a:pt x="1315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85000"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1E1A39-2612-4655-A564-4F7E3547A5FC}"/>
              </a:ext>
            </a:extLst>
          </p:cNvPr>
          <p:cNvSpPr/>
          <p:nvPr/>
        </p:nvSpPr>
        <p:spPr>
          <a:xfrm>
            <a:off x="4178423" y="2674495"/>
            <a:ext cx="3835154" cy="3261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 , Julia !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1C379F-F8F9-48F2-AE16-933FC8E8EB05}"/>
              </a:ext>
            </a:extLst>
          </p:cNvPr>
          <p:cNvSpPr/>
          <p:nvPr/>
        </p:nvSpPr>
        <p:spPr>
          <a:xfrm>
            <a:off x="8168150" y="2505818"/>
            <a:ext cx="682887" cy="663510"/>
          </a:xfrm>
          <a:prstGeom prst="ellipse">
            <a:avLst/>
          </a:prstGeom>
          <a:solidFill>
            <a:srgbClr val="FBD6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F6195710-56F1-490F-9AFF-F2E8DAB45C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7542" y="2552593"/>
            <a:ext cx="457030" cy="569959"/>
          </a:xfrm>
          <a:prstGeom prst="rect">
            <a:avLst/>
          </a:prstGeom>
        </p:spPr>
      </p:pic>
      <p:pic>
        <p:nvPicPr>
          <p:cNvPr id="27" name="Graphic 26" descr="Right pointing backhand index with solid fill">
            <a:extLst>
              <a:ext uri="{FF2B5EF4-FFF2-40B4-BE49-F238E27FC236}">
                <a16:creationId xmlns:a16="http://schemas.microsoft.com/office/drawing/2014/main" id="{C6437C1F-CFBE-47E6-AE01-A6F8458199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0511809" y="5934305"/>
            <a:ext cx="682887" cy="682887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3B911B4-2BDB-49E6-B1D1-A3A2C63B16CE}"/>
              </a:ext>
            </a:extLst>
          </p:cNvPr>
          <p:cNvSpPr/>
          <p:nvPr/>
        </p:nvSpPr>
        <p:spPr>
          <a:xfrm>
            <a:off x="1291007" y="5748450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Log out</a:t>
            </a:r>
          </a:p>
        </p:txBody>
      </p:sp>
    </p:spTree>
    <p:extLst>
      <p:ext uri="{BB962C8B-B14F-4D97-AF65-F5344CB8AC3E}">
        <p14:creationId xmlns:p14="http://schemas.microsoft.com/office/powerpoint/2010/main" val="2157966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CE54CF4-302D-4244-B4D1-CBD231D1179E}"/>
              </a:ext>
            </a:extLst>
          </p:cNvPr>
          <p:cNvSpPr/>
          <p:nvPr/>
        </p:nvSpPr>
        <p:spPr>
          <a:xfrm>
            <a:off x="1291007" y="5748450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Log out</a:t>
            </a:r>
          </a:p>
        </p:txBody>
      </p:sp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D7A767EE-7490-4B15-9E61-32FC90FEBD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50364" y="839134"/>
            <a:ext cx="9691272" cy="427440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1E1A39-2612-4655-A564-4F7E3547A5FC}"/>
              </a:ext>
            </a:extLst>
          </p:cNvPr>
          <p:cNvSpPr/>
          <p:nvPr/>
        </p:nvSpPr>
        <p:spPr>
          <a:xfrm>
            <a:off x="4178423" y="2674495"/>
            <a:ext cx="3835154" cy="3261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dk1">
                    <a:alpha val="40000"/>
                  </a:schemeClr>
                </a:solidFill>
              </a:rPr>
              <a:t>Scan</a:t>
            </a:r>
            <a:r>
              <a:rPr lang="zh-CN" altLang="en-US" dirty="0">
                <a:solidFill>
                  <a:schemeClr val="dk1">
                    <a:alpha val="40000"/>
                  </a:schemeClr>
                </a:solidFill>
              </a:rPr>
              <a:t> </a:t>
            </a:r>
            <a:r>
              <a:rPr lang="en-GB" altLang="zh-CN" dirty="0">
                <a:solidFill>
                  <a:schemeClr val="dk1">
                    <a:alpha val="40000"/>
                  </a:schemeClr>
                </a:solidFill>
              </a:rPr>
              <a:t>your QR code or key in user ID to enter</a:t>
            </a:r>
            <a:endParaRPr lang="en-GB" dirty="0">
              <a:solidFill>
                <a:schemeClr val="dk1">
                  <a:alpha val="4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229C723-EDBA-4C94-9681-941C9111BF8B}"/>
              </a:ext>
            </a:extLst>
          </p:cNvPr>
          <p:cNvSpPr/>
          <p:nvPr/>
        </p:nvSpPr>
        <p:spPr>
          <a:xfrm>
            <a:off x="6096000" y="5228948"/>
            <a:ext cx="91736" cy="9765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6AD4AA-EBD9-4012-8D67-82E2C613B15D}"/>
              </a:ext>
            </a:extLst>
          </p:cNvPr>
          <p:cNvSpPr/>
          <p:nvPr/>
        </p:nvSpPr>
        <p:spPr>
          <a:xfrm>
            <a:off x="6931981" y="5228948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44EAEB-DD2F-4B8F-99BF-88E8836F0854}"/>
              </a:ext>
            </a:extLst>
          </p:cNvPr>
          <p:cNvSpPr/>
          <p:nvPr/>
        </p:nvSpPr>
        <p:spPr>
          <a:xfrm>
            <a:off x="7722094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CDE71D-CAC1-4713-80BC-4FC02FDDE2C3}"/>
              </a:ext>
            </a:extLst>
          </p:cNvPr>
          <p:cNvSpPr/>
          <p:nvPr/>
        </p:nvSpPr>
        <p:spPr>
          <a:xfrm>
            <a:off x="5237085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74596A-112D-46C3-A54E-BD7EA6430059}"/>
              </a:ext>
            </a:extLst>
          </p:cNvPr>
          <p:cNvSpPr/>
          <p:nvPr/>
        </p:nvSpPr>
        <p:spPr>
          <a:xfrm>
            <a:off x="4378171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1C379F-F8F9-48F2-AE16-933FC8E8EB05}"/>
              </a:ext>
            </a:extLst>
          </p:cNvPr>
          <p:cNvSpPr/>
          <p:nvPr/>
        </p:nvSpPr>
        <p:spPr>
          <a:xfrm>
            <a:off x="8168150" y="2505818"/>
            <a:ext cx="682887" cy="663510"/>
          </a:xfrm>
          <a:prstGeom prst="ellipse">
            <a:avLst/>
          </a:prstGeom>
          <a:solidFill>
            <a:srgbClr val="FBD6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F6195710-56F1-490F-9AFF-F2E8DAB45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7542" y="2552593"/>
            <a:ext cx="457030" cy="56995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94C419E-43EA-462B-B43B-AC97818F68FF}"/>
              </a:ext>
            </a:extLst>
          </p:cNvPr>
          <p:cNvGrpSpPr/>
          <p:nvPr/>
        </p:nvGrpSpPr>
        <p:grpSpPr>
          <a:xfrm>
            <a:off x="9689884" y="5717025"/>
            <a:ext cx="1251752" cy="390618"/>
            <a:chOff x="9108489" y="5820068"/>
            <a:chExt cx="1251752" cy="39061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AF113BD-0E0F-4378-A084-B6F11DBB2B0C}"/>
                </a:ext>
              </a:extLst>
            </p:cNvPr>
            <p:cNvSpPr/>
            <p:nvPr/>
          </p:nvSpPr>
          <p:spPr>
            <a:xfrm>
              <a:off x="9303798" y="5855774"/>
              <a:ext cx="1056443" cy="3261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Language</a:t>
              </a:r>
            </a:p>
          </p:txBody>
        </p:sp>
        <p:pic>
          <p:nvPicPr>
            <p:cNvPr id="24" name="Graphic 23" descr="Single gear with solid fill">
              <a:extLst>
                <a:ext uri="{FF2B5EF4-FFF2-40B4-BE49-F238E27FC236}">
                  <a16:creationId xmlns:a16="http://schemas.microsoft.com/office/drawing/2014/main" id="{EBE54F71-F14B-4257-A902-349B2A638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108489" y="5820068"/>
              <a:ext cx="390618" cy="390618"/>
            </a:xfrm>
            <a:prstGeom prst="rect">
              <a:avLst/>
            </a:prstGeom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A87223-C25A-43BF-A3FF-49A391B0C481}"/>
              </a:ext>
            </a:extLst>
          </p:cNvPr>
          <p:cNvSpPr/>
          <p:nvPr/>
        </p:nvSpPr>
        <p:spPr>
          <a:xfrm>
            <a:off x="8208886" y="5752731"/>
            <a:ext cx="1056443" cy="326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Contact Us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A2AC8A7-FAC4-4715-8333-2CACFBF6E7F6}"/>
              </a:ext>
            </a:extLst>
          </p:cNvPr>
          <p:cNvSpPr/>
          <p:nvPr/>
        </p:nvSpPr>
        <p:spPr>
          <a:xfrm>
            <a:off x="6501414" y="5752731"/>
            <a:ext cx="1056443" cy="326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View trips</a:t>
            </a:r>
          </a:p>
        </p:txBody>
      </p:sp>
      <p:pic>
        <p:nvPicPr>
          <p:cNvPr id="34" name="Graphic 33" descr="Questions with solid fill">
            <a:extLst>
              <a:ext uri="{FF2B5EF4-FFF2-40B4-BE49-F238E27FC236}">
                <a16:creationId xmlns:a16="http://schemas.microsoft.com/office/drawing/2014/main" id="{4E5ADD56-D8A3-44F2-A1BB-CA80BDBA2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37990" y="5765851"/>
            <a:ext cx="341792" cy="341792"/>
          </a:xfrm>
          <a:prstGeom prst="rect">
            <a:avLst/>
          </a:prstGeom>
        </p:spPr>
      </p:pic>
      <p:sp>
        <p:nvSpPr>
          <p:cNvPr id="36" name="îṡľïḋé">
            <a:extLst>
              <a:ext uri="{FF2B5EF4-FFF2-40B4-BE49-F238E27FC236}">
                <a16:creationId xmlns:a16="http://schemas.microsoft.com/office/drawing/2014/main" id="{007AA58A-F3DA-49B4-A2C9-4108E6DED23B}"/>
              </a:ext>
            </a:extLst>
          </p:cNvPr>
          <p:cNvSpPr/>
          <p:nvPr/>
        </p:nvSpPr>
        <p:spPr bwMode="auto">
          <a:xfrm>
            <a:off x="6330290" y="5785826"/>
            <a:ext cx="266048" cy="301841"/>
          </a:xfrm>
          <a:custGeom>
            <a:avLst/>
            <a:gdLst>
              <a:gd name="connsiteX0" fmla="*/ 221980 w 592223"/>
              <a:gd name="connsiteY0" fmla="*/ 389269 h 601134"/>
              <a:gd name="connsiteX1" fmla="*/ 206643 w 592223"/>
              <a:gd name="connsiteY1" fmla="*/ 390881 h 601134"/>
              <a:gd name="connsiteX2" fmla="*/ 139645 w 592223"/>
              <a:gd name="connsiteY2" fmla="*/ 469057 h 601134"/>
              <a:gd name="connsiteX3" fmla="*/ 98478 w 592223"/>
              <a:gd name="connsiteY3" fmla="*/ 438431 h 601134"/>
              <a:gd name="connsiteX4" fmla="*/ 83142 w 592223"/>
              <a:gd name="connsiteY4" fmla="*/ 440043 h 601134"/>
              <a:gd name="connsiteX5" fmla="*/ 85563 w 592223"/>
              <a:gd name="connsiteY5" fmla="*/ 455356 h 601134"/>
              <a:gd name="connsiteX6" fmla="*/ 134802 w 592223"/>
              <a:gd name="connsiteY6" fmla="*/ 492429 h 601134"/>
              <a:gd name="connsiteX7" fmla="*/ 141260 w 592223"/>
              <a:gd name="connsiteY7" fmla="*/ 494041 h 601134"/>
              <a:gd name="connsiteX8" fmla="*/ 149332 w 592223"/>
              <a:gd name="connsiteY8" fmla="*/ 490817 h 601134"/>
              <a:gd name="connsiteX9" fmla="*/ 222787 w 592223"/>
              <a:gd name="connsiteY9" fmla="*/ 404581 h 601134"/>
              <a:gd name="connsiteX10" fmla="*/ 221980 w 592223"/>
              <a:gd name="connsiteY10" fmla="*/ 389269 h 601134"/>
              <a:gd name="connsiteX11" fmla="*/ 439075 w 592223"/>
              <a:gd name="connsiteY11" fmla="*/ 344088 h 601134"/>
              <a:gd name="connsiteX12" fmla="*/ 344643 w 592223"/>
              <a:gd name="connsiteY12" fmla="*/ 438365 h 601134"/>
              <a:gd name="connsiteX13" fmla="*/ 439075 w 592223"/>
              <a:gd name="connsiteY13" fmla="*/ 532642 h 601134"/>
              <a:gd name="connsiteX14" fmla="*/ 534313 w 592223"/>
              <a:gd name="connsiteY14" fmla="*/ 438365 h 601134"/>
              <a:gd name="connsiteX15" fmla="*/ 439075 w 592223"/>
              <a:gd name="connsiteY15" fmla="*/ 344088 h 601134"/>
              <a:gd name="connsiteX16" fmla="*/ 439075 w 592223"/>
              <a:gd name="connsiteY16" fmla="*/ 322332 h 601134"/>
              <a:gd name="connsiteX17" fmla="*/ 555298 w 592223"/>
              <a:gd name="connsiteY17" fmla="*/ 438365 h 601134"/>
              <a:gd name="connsiteX18" fmla="*/ 525435 w 592223"/>
              <a:gd name="connsiteY18" fmla="*/ 516527 h 601134"/>
              <a:gd name="connsiteX19" fmla="*/ 589197 w 592223"/>
              <a:gd name="connsiteY19" fmla="*/ 583407 h 601134"/>
              <a:gd name="connsiteX20" fmla="*/ 589197 w 592223"/>
              <a:gd name="connsiteY20" fmla="*/ 598717 h 601134"/>
              <a:gd name="connsiteX21" fmla="*/ 581933 w 592223"/>
              <a:gd name="connsiteY21" fmla="*/ 601134 h 601134"/>
              <a:gd name="connsiteX22" fmla="*/ 573861 w 592223"/>
              <a:gd name="connsiteY22" fmla="*/ 597911 h 601134"/>
              <a:gd name="connsiteX23" fmla="*/ 509293 w 592223"/>
              <a:gd name="connsiteY23" fmla="*/ 531031 h 601134"/>
              <a:gd name="connsiteX24" fmla="*/ 439075 w 592223"/>
              <a:gd name="connsiteY24" fmla="*/ 554399 h 601134"/>
              <a:gd name="connsiteX25" fmla="*/ 322851 w 592223"/>
              <a:gd name="connsiteY25" fmla="*/ 438365 h 601134"/>
              <a:gd name="connsiteX26" fmla="*/ 439075 w 592223"/>
              <a:gd name="connsiteY26" fmla="*/ 322332 h 601134"/>
              <a:gd name="connsiteX27" fmla="*/ 221980 w 592223"/>
              <a:gd name="connsiteY27" fmla="*/ 228081 h 601134"/>
              <a:gd name="connsiteX28" fmla="*/ 206643 w 592223"/>
              <a:gd name="connsiteY28" fmla="*/ 229693 h 601134"/>
              <a:gd name="connsiteX29" fmla="*/ 139645 w 592223"/>
              <a:gd name="connsiteY29" fmla="*/ 307869 h 601134"/>
              <a:gd name="connsiteX30" fmla="*/ 98478 w 592223"/>
              <a:gd name="connsiteY30" fmla="*/ 277243 h 601134"/>
              <a:gd name="connsiteX31" fmla="*/ 83142 w 592223"/>
              <a:gd name="connsiteY31" fmla="*/ 278855 h 601134"/>
              <a:gd name="connsiteX32" fmla="*/ 85563 w 592223"/>
              <a:gd name="connsiteY32" fmla="*/ 294168 h 601134"/>
              <a:gd name="connsiteX33" fmla="*/ 134802 w 592223"/>
              <a:gd name="connsiteY33" fmla="*/ 331241 h 601134"/>
              <a:gd name="connsiteX34" fmla="*/ 141260 w 592223"/>
              <a:gd name="connsiteY34" fmla="*/ 332853 h 601134"/>
              <a:gd name="connsiteX35" fmla="*/ 149332 w 592223"/>
              <a:gd name="connsiteY35" fmla="*/ 329629 h 601134"/>
              <a:gd name="connsiteX36" fmla="*/ 222787 w 592223"/>
              <a:gd name="connsiteY36" fmla="*/ 243394 h 601134"/>
              <a:gd name="connsiteX37" fmla="*/ 221980 w 592223"/>
              <a:gd name="connsiteY37" fmla="*/ 228081 h 601134"/>
              <a:gd name="connsiteX38" fmla="*/ 290592 w 592223"/>
              <a:gd name="connsiteY38" fmla="*/ 128950 h 601134"/>
              <a:gd name="connsiteX39" fmla="*/ 280098 w 592223"/>
              <a:gd name="connsiteY39" fmla="*/ 139428 h 601134"/>
              <a:gd name="connsiteX40" fmla="*/ 290592 w 592223"/>
              <a:gd name="connsiteY40" fmla="*/ 150711 h 601134"/>
              <a:gd name="connsiteX41" fmla="*/ 484319 w 592223"/>
              <a:gd name="connsiteY41" fmla="*/ 150711 h 601134"/>
              <a:gd name="connsiteX42" fmla="*/ 495620 w 592223"/>
              <a:gd name="connsiteY42" fmla="*/ 139428 h 601134"/>
              <a:gd name="connsiteX43" fmla="*/ 484319 w 592223"/>
              <a:gd name="connsiteY43" fmla="*/ 128950 h 601134"/>
              <a:gd name="connsiteX44" fmla="*/ 221980 w 592223"/>
              <a:gd name="connsiteY44" fmla="*/ 78176 h 601134"/>
              <a:gd name="connsiteX45" fmla="*/ 206643 w 592223"/>
              <a:gd name="connsiteY45" fmla="*/ 78982 h 601134"/>
              <a:gd name="connsiteX46" fmla="*/ 139645 w 592223"/>
              <a:gd name="connsiteY46" fmla="*/ 157158 h 601134"/>
              <a:gd name="connsiteX47" fmla="*/ 98478 w 592223"/>
              <a:gd name="connsiteY47" fmla="*/ 126533 h 601134"/>
              <a:gd name="connsiteX48" fmla="*/ 83142 w 592223"/>
              <a:gd name="connsiteY48" fmla="*/ 128950 h 601134"/>
              <a:gd name="connsiteX49" fmla="*/ 85563 w 592223"/>
              <a:gd name="connsiteY49" fmla="*/ 143457 h 601134"/>
              <a:gd name="connsiteX50" fmla="*/ 134802 w 592223"/>
              <a:gd name="connsiteY50" fmla="*/ 180530 h 601134"/>
              <a:gd name="connsiteX51" fmla="*/ 141260 w 592223"/>
              <a:gd name="connsiteY51" fmla="*/ 182948 h 601134"/>
              <a:gd name="connsiteX52" fmla="*/ 149332 w 592223"/>
              <a:gd name="connsiteY52" fmla="*/ 178919 h 601134"/>
              <a:gd name="connsiteX53" fmla="*/ 222787 w 592223"/>
              <a:gd name="connsiteY53" fmla="*/ 92683 h 601134"/>
              <a:gd name="connsiteX54" fmla="*/ 221980 w 592223"/>
              <a:gd name="connsiteY54" fmla="*/ 78176 h 601134"/>
              <a:gd name="connsiteX55" fmla="*/ 131573 w 592223"/>
              <a:gd name="connsiteY55" fmla="*/ 0 h 601134"/>
              <a:gd name="connsiteX56" fmla="*/ 450417 w 592223"/>
              <a:gd name="connsiteY56" fmla="*/ 0 h 601134"/>
              <a:gd name="connsiteX57" fmla="*/ 581183 w 592223"/>
              <a:gd name="connsiteY57" fmla="*/ 130562 h 601134"/>
              <a:gd name="connsiteX58" fmla="*/ 581183 w 592223"/>
              <a:gd name="connsiteY58" fmla="*/ 395716 h 601134"/>
              <a:gd name="connsiteX59" fmla="*/ 489970 w 592223"/>
              <a:gd name="connsiteY59" fmla="*/ 299003 h 601134"/>
              <a:gd name="connsiteX60" fmla="*/ 495620 w 592223"/>
              <a:gd name="connsiteY60" fmla="*/ 290138 h 601134"/>
              <a:gd name="connsiteX61" fmla="*/ 484319 w 592223"/>
              <a:gd name="connsiteY61" fmla="*/ 279661 h 601134"/>
              <a:gd name="connsiteX62" fmla="*/ 290592 w 592223"/>
              <a:gd name="connsiteY62" fmla="*/ 279661 h 601134"/>
              <a:gd name="connsiteX63" fmla="*/ 280098 w 592223"/>
              <a:gd name="connsiteY63" fmla="*/ 290138 h 601134"/>
              <a:gd name="connsiteX64" fmla="*/ 290592 w 592223"/>
              <a:gd name="connsiteY64" fmla="*/ 300615 h 601134"/>
              <a:gd name="connsiteX65" fmla="*/ 384227 w 592223"/>
              <a:gd name="connsiteY65" fmla="*/ 300615 h 601134"/>
              <a:gd name="connsiteX66" fmla="*/ 290592 w 592223"/>
              <a:gd name="connsiteY66" fmla="*/ 438431 h 601134"/>
              <a:gd name="connsiteX67" fmla="*/ 291399 w 592223"/>
              <a:gd name="connsiteY67" fmla="*/ 440849 h 601134"/>
              <a:gd name="connsiteX68" fmla="*/ 290592 w 592223"/>
              <a:gd name="connsiteY68" fmla="*/ 440849 h 601134"/>
              <a:gd name="connsiteX69" fmla="*/ 293013 w 592223"/>
              <a:gd name="connsiteY69" fmla="*/ 461803 h 601134"/>
              <a:gd name="connsiteX70" fmla="*/ 396335 w 592223"/>
              <a:gd name="connsiteY70" fmla="*/ 580276 h 601134"/>
              <a:gd name="connsiteX71" fmla="*/ 131573 w 592223"/>
              <a:gd name="connsiteY71" fmla="*/ 580276 h 601134"/>
              <a:gd name="connsiteX72" fmla="*/ 0 w 592223"/>
              <a:gd name="connsiteY72" fmla="*/ 449714 h 601134"/>
              <a:gd name="connsiteX73" fmla="*/ 0 w 592223"/>
              <a:gd name="connsiteY73" fmla="*/ 130562 h 601134"/>
              <a:gd name="connsiteX74" fmla="*/ 131573 w 592223"/>
              <a:gd name="connsiteY74" fmla="*/ 0 h 6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92223" h="601134">
                <a:moveTo>
                  <a:pt x="221980" y="389269"/>
                </a:moveTo>
                <a:cubicBezTo>
                  <a:pt x="217136" y="385239"/>
                  <a:pt x="210679" y="386045"/>
                  <a:pt x="206643" y="390881"/>
                </a:cubicBezTo>
                <a:lnTo>
                  <a:pt x="139645" y="469057"/>
                </a:lnTo>
                <a:lnTo>
                  <a:pt x="98478" y="438431"/>
                </a:lnTo>
                <a:cubicBezTo>
                  <a:pt x="93635" y="434401"/>
                  <a:pt x="87178" y="435207"/>
                  <a:pt x="83142" y="440043"/>
                </a:cubicBezTo>
                <a:cubicBezTo>
                  <a:pt x="79913" y="444878"/>
                  <a:pt x="80720" y="452132"/>
                  <a:pt x="85563" y="455356"/>
                </a:cubicBezTo>
                <a:lnTo>
                  <a:pt x="134802" y="492429"/>
                </a:lnTo>
                <a:cubicBezTo>
                  <a:pt x="136417" y="493235"/>
                  <a:pt x="138838" y="494041"/>
                  <a:pt x="141260" y="494041"/>
                </a:cubicBezTo>
                <a:cubicBezTo>
                  <a:pt x="143681" y="494041"/>
                  <a:pt x="146910" y="493235"/>
                  <a:pt x="149332" y="490817"/>
                </a:cubicBezTo>
                <a:lnTo>
                  <a:pt x="222787" y="404581"/>
                </a:lnTo>
                <a:cubicBezTo>
                  <a:pt x="226823" y="399746"/>
                  <a:pt x="226016" y="393298"/>
                  <a:pt x="221980" y="389269"/>
                </a:cubicBezTo>
                <a:close/>
                <a:moveTo>
                  <a:pt x="439075" y="344088"/>
                </a:moveTo>
                <a:cubicBezTo>
                  <a:pt x="387420" y="344088"/>
                  <a:pt x="344643" y="385989"/>
                  <a:pt x="344643" y="438365"/>
                </a:cubicBezTo>
                <a:cubicBezTo>
                  <a:pt x="344643" y="490741"/>
                  <a:pt x="387420" y="532642"/>
                  <a:pt x="439075" y="532642"/>
                </a:cubicBezTo>
                <a:cubicBezTo>
                  <a:pt x="491537" y="532642"/>
                  <a:pt x="534313" y="490741"/>
                  <a:pt x="534313" y="438365"/>
                </a:cubicBezTo>
                <a:cubicBezTo>
                  <a:pt x="534313" y="385989"/>
                  <a:pt x="491537" y="344088"/>
                  <a:pt x="439075" y="344088"/>
                </a:cubicBezTo>
                <a:close/>
                <a:moveTo>
                  <a:pt x="439075" y="322332"/>
                </a:moveTo>
                <a:cubicBezTo>
                  <a:pt x="503643" y="322332"/>
                  <a:pt x="555298" y="374708"/>
                  <a:pt x="555298" y="438365"/>
                </a:cubicBezTo>
                <a:cubicBezTo>
                  <a:pt x="555298" y="468179"/>
                  <a:pt x="543999" y="495576"/>
                  <a:pt x="525435" y="516527"/>
                </a:cubicBezTo>
                <a:lnTo>
                  <a:pt x="589197" y="583407"/>
                </a:lnTo>
                <a:cubicBezTo>
                  <a:pt x="593232" y="587436"/>
                  <a:pt x="593232" y="594688"/>
                  <a:pt x="589197" y="598717"/>
                </a:cubicBezTo>
                <a:cubicBezTo>
                  <a:pt x="586775" y="600328"/>
                  <a:pt x="584354" y="601134"/>
                  <a:pt x="581933" y="601134"/>
                </a:cubicBezTo>
                <a:cubicBezTo>
                  <a:pt x="578704" y="601134"/>
                  <a:pt x="576283" y="600328"/>
                  <a:pt x="573861" y="597911"/>
                </a:cubicBezTo>
                <a:lnTo>
                  <a:pt x="509293" y="531031"/>
                </a:lnTo>
                <a:cubicBezTo>
                  <a:pt x="489922" y="545535"/>
                  <a:pt x="465709" y="554399"/>
                  <a:pt x="439075" y="554399"/>
                </a:cubicBezTo>
                <a:cubicBezTo>
                  <a:pt x="375313" y="554399"/>
                  <a:pt x="322851" y="502022"/>
                  <a:pt x="322851" y="438365"/>
                </a:cubicBezTo>
                <a:cubicBezTo>
                  <a:pt x="322851" y="374708"/>
                  <a:pt x="375313" y="322332"/>
                  <a:pt x="439075" y="322332"/>
                </a:cubicBezTo>
                <a:close/>
                <a:moveTo>
                  <a:pt x="221980" y="228081"/>
                </a:moveTo>
                <a:cubicBezTo>
                  <a:pt x="217136" y="224051"/>
                  <a:pt x="210679" y="224857"/>
                  <a:pt x="206643" y="229693"/>
                </a:cubicBezTo>
                <a:lnTo>
                  <a:pt x="139645" y="307869"/>
                </a:lnTo>
                <a:lnTo>
                  <a:pt x="98478" y="277243"/>
                </a:lnTo>
                <a:cubicBezTo>
                  <a:pt x="93635" y="273213"/>
                  <a:pt x="87178" y="274019"/>
                  <a:pt x="83142" y="278855"/>
                </a:cubicBezTo>
                <a:cubicBezTo>
                  <a:pt x="79913" y="283691"/>
                  <a:pt x="80720" y="290944"/>
                  <a:pt x="85563" y="294168"/>
                </a:cubicBezTo>
                <a:lnTo>
                  <a:pt x="134802" y="331241"/>
                </a:lnTo>
                <a:cubicBezTo>
                  <a:pt x="136417" y="332047"/>
                  <a:pt x="138838" y="332853"/>
                  <a:pt x="141260" y="332853"/>
                </a:cubicBezTo>
                <a:cubicBezTo>
                  <a:pt x="143681" y="332853"/>
                  <a:pt x="146910" y="332047"/>
                  <a:pt x="149332" y="329629"/>
                </a:cubicBezTo>
                <a:lnTo>
                  <a:pt x="222787" y="243394"/>
                </a:lnTo>
                <a:cubicBezTo>
                  <a:pt x="226823" y="238558"/>
                  <a:pt x="226016" y="232111"/>
                  <a:pt x="221980" y="228081"/>
                </a:cubicBezTo>
                <a:close/>
                <a:moveTo>
                  <a:pt x="290592" y="128950"/>
                </a:moveTo>
                <a:cubicBezTo>
                  <a:pt x="284941" y="128950"/>
                  <a:pt x="280098" y="133786"/>
                  <a:pt x="280098" y="139428"/>
                </a:cubicBezTo>
                <a:cubicBezTo>
                  <a:pt x="280098" y="145875"/>
                  <a:pt x="284941" y="150711"/>
                  <a:pt x="290592" y="150711"/>
                </a:cubicBezTo>
                <a:lnTo>
                  <a:pt x="484319" y="150711"/>
                </a:lnTo>
                <a:cubicBezTo>
                  <a:pt x="490777" y="150711"/>
                  <a:pt x="495620" y="145875"/>
                  <a:pt x="495620" y="139428"/>
                </a:cubicBezTo>
                <a:cubicBezTo>
                  <a:pt x="495620" y="133786"/>
                  <a:pt x="490777" y="128950"/>
                  <a:pt x="484319" y="128950"/>
                </a:cubicBezTo>
                <a:close/>
                <a:moveTo>
                  <a:pt x="221980" y="78176"/>
                </a:moveTo>
                <a:cubicBezTo>
                  <a:pt x="217136" y="74147"/>
                  <a:pt x="210679" y="74147"/>
                  <a:pt x="206643" y="78982"/>
                </a:cubicBezTo>
                <a:lnTo>
                  <a:pt x="139645" y="157158"/>
                </a:lnTo>
                <a:lnTo>
                  <a:pt x="98478" y="126533"/>
                </a:lnTo>
                <a:cubicBezTo>
                  <a:pt x="93635" y="123309"/>
                  <a:pt x="87178" y="124115"/>
                  <a:pt x="83142" y="128950"/>
                </a:cubicBezTo>
                <a:cubicBezTo>
                  <a:pt x="79913" y="133786"/>
                  <a:pt x="80720" y="140233"/>
                  <a:pt x="85563" y="143457"/>
                </a:cubicBezTo>
                <a:lnTo>
                  <a:pt x="134802" y="180530"/>
                </a:lnTo>
                <a:cubicBezTo>
                  <a:pt x="136417" y="182142"/>
                  <a:pt x="138838" y="182948"/>
                  <a:pt x="141260" y="182948"/>
                </a:cubicBezTo>
                <a:cubicBezTo>
                  <a:pt x="143681" y="182948"/>
                  <a:pt x="146910" y="181336"/>
                  <a:pt x="149332" y="178919"/>
                </a:cubicBezTo>
                <a:lnTo>
                  <a:pt x="222787" y="92683"/>
                </a:lnTo>
                <a:cubicBezTo>
                  <a:pt x="226823" y="88653"/>
                  <a:pt x="226016" y="81400"/>
                  <a:pt x="221980" y="78176"/>
                </a:cubicBezTo>
                <a:close/>
                <a:moveTo>
                  <a:pt x="131573" y="0"/>
                </a:moveTo>
                <a:lnTo>
                  <a:pt x="450417" y="0"/>
                </a:lnTo>
                <a:cubicBezTo>
                  <a:pt x="523065" y="0"/>
                  <a:pt x="581183" y="58834"/>
                  <a:pt x="581183" y="130562"/>
                </a:cubicBezTo>
                <a:lnTo>
                  <a:pt x="581183" y="395716"/>
                </a:lnTo>
                <a:cubicBezTo>
                  <a:pt x="568268" y="350584"/>
                  <a:pt x="533558" y="315122"/>
                  <a:pt x="489970" y="299003"/>
                </a:cubicBezTo>
                <a:cubicBezTo>
                  <a:pt x="493198" y="297392"/>
                  <a:pt x="495620" y="294168"/>
                  <a:pt x="495620" y="290138"/>
                </a:cubicBezTo>
                <a:cubicBezTo>
                  <a:pt x="495620" y="284497"/>
                  <a:pt x="490777" y="279661"/>
                  <a:pt x="484319" y="279661"/>
                </a:cubicBezTo>
                <a:lnTo>
                  <a:pt x="290592" y="279661"/>
                </a:lnTo>
                <a:cubicBezTo>
                  <a:pt x="284941" y="279661"/>
                  <a:pt x="280098" y="284497"/>
                  <a:pt x="280098" y="290138"/>
                </a:cubicBezTo>
                <a:cubicBezTo>
                  <a:pt x="280098" y="295780"/>
                  <a:pt x="284941" y="300615"/>
                  <a:pt x="290592" y="300615"/>
                </a:cubicBezTo>
                <a:lnTo>
                  <a:pt x="384227" y="300615"/>
                </a:lnTo>
                <a:cubicBezTo>
                  <a:pt x="329337" y="323182"/>
                  <a:pt x="290592" y="376374"/>
                  <a:pt x="290592" y="438431"/>
                </a:cubicBezTo>
                <a:cubicBezTo>
                  <a:pt x="290592" y="439237"/>
                  <a:pt x="291399" y="440043"/>
                  <a:pt x="291399" y="440849"/>
                </a:cubicBezTo>
                <a:lnTo>
                  <a:pt x="290592" y="440849"/>
                </a:lnTo>
                <a:cubicBezTo>
                  <a:pt x="290592" y="448908"/>
                  <a:pt x="293013" y="461803"/>
                  <a:pt x="293013" y="461803"/>
                </a:cubicBezTo>
                <a:cubicBezTo>
                  <a:pt x="301892" y="518219"/>
                  <a:pt x="343059" y="564157"/>
                  <a:pt x="396335" y="580276"/>
                </a:cubicBezTo>
                <a:lnTo>
                  <a:pt x="131573" y="580276"/>
                </a:lnTo>
                <a:cubicBezTo>
                  <a:pt x="58926" y="580276"/>
                  <a:pt x="0" y="521443"/>
                  <a:pt x="0" y="449714"/>
                </a:cubicBezTo>
                <a:lnTo>
                  <a:pt x="0" y="130562"/>
                </a:lnTo>
                <a:cubicBezTo>
                  <a:pt x="0" y="58834"/>
                  <a:pt x="58926" y="0"/>
                  <a:pt x="1315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92500"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F9362C-D6C5-4CFD-9301-6431F0E0B21D}"/>
              </a:ext>
            </a:extLst>
          </p:cNvPr>
          <p:cNvSpPr/>
          <p:nvPr/>
        </p:nvSpPr>
        <p:spPr>
          <a:xfrm>
            <a:off x="0" y="541536"/>
            <a:ext cx="12192000" cy="6316463"/>
          </a:xfrm>
          <a:prstGeom prst="rect">
            <a:avLst/>
          </a:prstGeom>
          <a:solidFill>
            <a:schemeClr val="accent3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C62937-7349-4251-9D8D-9F7F1B43DF8A}"/>
              </a:ext>
            </a:extLst>
          </p:cNvPr>
          <p:cNvSpPr/>
          <p:nvPr/>
        </p:nvSpPr>
        <p:spPr>
          <a:xfrm>
            <a:off x="3075727" y="1531399"/>
            <a:ext cx="6120807" cy="35935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Graphic 13" descr="Badge Cross with solid fill">
            <a:extLst>
              <a:ext uri="{FF2B5EF4-FFF2-40B4-BE49-F238E27FC236}">
                <a16:creationId xmlns:a16="http://schemas.microsoft.com/office/drawing/2014/main" id="{BEB1B208-69C4-44F8-B91F-46FA24105A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7107" y="1666892"/>
            <a:ext cx="326157" cy="32615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73CC503-03F7-430F-AEAD-11A8DF95D160}"/>
              </a:ext>
            </a:extLst>
          </p:cNvPr>
          <p:cNvSpPr/>
          <p:nvPr/>
        </p:nvSpPr>
        <p:spPr>
          <a:xfrm>
            <a:off x="4023850" y="2252400"/>
            <a:ext cx="1754567" cy="46553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English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A360D2E-4CE8-4A38-AC8B-990CFA8BE4FF}"/>
              </a:ext>
            </a:extLst>
          </p:cNvPr>
          <p:cNvSpPr/>
          <p:nvPr/>
        </p:nvSpPr>
        <p:spPr>
          <a:xfrm>
            <a:off x="6613958" y="2274102"/>
            <a:ext cx="1754567" cy="46553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中文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D163393-2084-4E93-8F2A-1A580E0D076D}"/>
              </a:ext>
            </a:extLst>
          </p:cNvPr>
          <p:cNvSpPr/>
          <p:nvPr/>
        </p:nvSpPr>
        <p:spPr>
          <a:xfrm>
            <a:off x="4023850" y="3100427"/>
            <a:ext cx="1754567" cy="46553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日本語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37709F4-A701-42CD-B940-137D3CC36019}"/>
              </a:ext>
            </a:extLst>
          </p:cNvPr>
          <p:cNvSpPr/>
          <p:nvPr/>
        </p:nvSpPr>
        <p:spPr>
          <a:xfrm>
            <a:off x="6610192" y="3119200"/>
            <a:ext cx="1754567" cy="46553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한국어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79F80AF-941D-4F0C-8EB2-71A60548E08C}"/>
              </a:ext>
            </a:extLst>
          </p:cNvPr>
          <p:cNvSpPr/>
          <p:nvPr/>
        </p:nvSpPr>
        <p:spPr>
          <a:xfrm>
            <a:off x="6631134" y="3964298"/>
            <a:ext cx="1754567" cy="46553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a-IN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தமிழ்</a:t>
            </a:r>
            <a:endParaRPr lang="en-GB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EB26B01-45D7-458B-9EDC-8346761AA946}"/>
              </a:ext>
            </a:extLst>
          </p:cNvPr>
          <p:cNvSpPr/>
          <p:nvPr/>
        </p:nvSpPr>
        <p:spPr>
          <a:xfrm>
            <a:off x="4023850" y="3946385"/>
            <a:ext cx="1754567" cy="46553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Bahasa Melayu</a:t>
            </a:r>
            <a:endParaRPr lang="en-GB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Flowchart: Terminator 41">
            <a:extLst>
              <a:ext uri="{FF2B5EF4-FFF2-40B4-BE49-F238E27FC236}">
                <a16:creationId xmlns:a16="http://schemas.microsoft.com/office/drawing/2014/main" id="{901B2A8A-09E3-41AA-8137-F886C9E08811}"/>
              </a:ext>
            </a:extLst>
          </p:cNvPr>
          <p:cNvSpPr/>
          <p:nvPr/>
        </p:nvSpPr>
        <p:spPr>
          <a:xfrm>
            <a:off x="10298097" y="91093"/>
            <a:ext cx="1741503" cy="399495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Language Setting </a:t>
            </a:r>
          </a:p>
        </p:txBody>
      </p:sp>
      <p:pic>
        <p:nvPicPr>
          <p:cNvPr id="32" name="Graphic 31" descr="Right pointing backhand index with solid fill">
            <a:extLst>
              <a:ext uri="{FF2B5EF4-FFF2-40B4-BE49-F238E27FC236}">
                <a16:creationId xmlns:a16="http://schemas.microsoft.com/office/drawing/2014/main" id="{C8EB6FBB-4B42-422C-844E-1307F0B75F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>
            <a:off x="5236599" y="2674093"/>
            <a:ext cx="682887" cy="6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6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D7A767EE-7490-4B15-9E61-32FC90FEBD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50364" y="839134"/>
            <a:ext cx="9691272" cy="427440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229C723-EDBA-4C94-9681-941C9111BF8B}"/>
              </a:ext>
            </a:extLst>
          </p:cNvPr>
          <p:cNvSpPr/>
          <p:nvPr/>
        </p:nvSpPr>
        <p:spPr>
          <a:xfrm>
            <a:off x="6096000" y="5228948"/>
            <a:ext cx="91736" cy="9765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6AD4AA-EBD9-4012-8D67-82E2C613B15D}"/>
              </a:ext>
            </a:extLst>
          </p:cNvPr>
          <p:cNvSpPr/>
          <p:nvPr/>
        </p:nvSpPr>
        <p:spPr>
          <a:xfrm>
            <a:off x="6931981" y="5228948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44EAEB-DD2F-4B8F-99BF-88E8836F0854}"/>
              </a:ext>
            </a:extLst>
          </p:cNvPr>
          <p:cNvSpPr/>
          <p:nvPr/>
        </p:nvSpPr>
        <p:spPr>
          <a:xfrm>
            <a:off x="7722094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CDE71D-CAC1-4713-80BC-4FC02FDDE2C3}"/>
              </a:ext>
            </a:extLst>
          </p:cNvPr>
          <p:cNvSpPr/>
          <p:nvPr/>
        </p:nvSpPr>
        <p:spPr>
          <a:xfrm>
            <a:off x="5237085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74596A-112D-46C3-A54E-BD7EA6430059}"/>
              </a:ext>
            </a:extLst>
          </p:cNvPr>
          <p:cNvSpPr/>
          <p:nvPr/>
        </p:nvSpPr>
        <p:spPr>
          <a:xfrm>
            <a:off x="4378171" y="5228947"/>
            <a:ext cx="91736" cy="97653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9BA70834-5D1A-4C8F-B1F7-7E447E8BADE7}"/>
              </a:ext>
            </a:extLst>
          </p:cNvPr>
          <p:cNvSpPr/>
          <p:nvPr/>
        </p:nvSpPr>
        <p:spPr>
          <a:xfrm>
            <a:off x="10681317" y="91093"/>
            <a:ext cx="1358283" cy="399495"/>
          </a:xfrm>
          <a:prstGeom prst="flowChartTerminator">
            <a:avLst/>
          </a:prstGeom>
          <a:solidFill>
            <a:srgbClr val="40404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Home Page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4C419E-43EA-462B-B43B-AC97818F68FF}"/>
              </a:ext>
            </a:extLst>
          </p:cNvPr>
          <p:cNvGrpSpPr/>
          <p:nvPr/>
        </p:nvGrpSpPr>
        <p:grpSpPr>
          <a:xfrm>
            <a:off x="9689884" y="5717025"/>
            <a:ext cx="1251752" cy="385036"/>
            <a:chOff x="9108489" y="5820068"/>
            <a:chExt cx="1251752" cy="390618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AF113BD-0E0F-4378-A084-B6F11DBB2B0C}"/>
                </a:ext>
              </a:extLst>
            </p:cNvPr>
            <p:cNvSpPr/>
            <p:nvPr/>
          </p:nvSpPr>
          <p:spPr>
            <a:xfrm>
              <a:off x="9303798" y="5855774"/>
              <a:ext cx="1056443" cy="32618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Language</a:t>
              </a:r>
            </a:p>
          </p:txBody>
        </p:sp>
        <p:pic>
          <p:nvPicPr>
            <p:cNvPr id="24" name="Graphic 23" descr="Single gear with solid fill">
              <a:extLst>
                <a:ext uri="{FF2B5EF4-FFF2-40B4-BE49-F238E27FC236}">
                  <a16:creationId xmlns:a16="http://schemas.microsoft.com/office/drawing/2014/main" id="{EBE54F71-F14B-4257-A902-349B2A638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08489" y="5820068"/>
              <a:ext cx="390618" cy="390618"/>
            </a:xfrm>
            <a:prstGeom prst="rect">
              <a:avLst/>
            </a:prstGeom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A87223-C25A-43BF-A3FF-49A391B0C481}"/>
              </a:ext>
            </a:extLst>
          </p:cNvPr>
          <p:cNvSpPr/>
          <p:nvPr/>
        </p:nvSpPr>
        <p:spPr>
          <a:xfrm>
            <a:off x="8208886" y="5752731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Contact Us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A2AC8A7-FAC4-4715-8333-2CACFBF6E7F6}"/>
              </a:ext>
            </a:extLst>
          </p:cNvPr>
          <p:cNvSpPr/>
          <p:nvPr/>
        </p:nvSpPr>
        <p:spPr>
          <a:xfrm>
            <a:off x="6501414" y="5752731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View trips</a:t>
            </a:r>
          </a:p>
        </p:txBody>
      </p:sp>
      <p:pic>
        <p:nvPicPr>
          <p:cNvPr id="34" name="Graphic 33" descr="Questions with solid fill">
            <a:extLst>
              <a:ext uri="{FF2B5EF4-FFF2-40B4-BE49-F238E27FC236}">
                <a16:creationId xmlns:a16="http://schemas.microsoft.com/office/drawing/2014/main" id="{4E5ADD56-D8A3-44F2-A1BB-CA80BDBA22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7990" y="5765851"/>
            <a:ext cx="341792" cy="336908"/>
          </a:xfrm>
          <a:prstGeom prst="rect">
            <a:avLst/>
          </a:prstGeom>
        </p:spPr>
      </p:pic>
      <p:sp>
        <p:nvSpPr>
          <p:cNvPr id="36" name="îṡľïḋé">
            <a:extLst>
              <a:ext uri="{FF2B5EF4-FFF2-40B4-BE49-F238E27FC236}">
                <a16:creationId xmlns:a16="http://schemas.microsoft.com/office/drawing/2014/main" id="{007AA58A-F3DA-49B4-A2C9-4108E6DED23B}"/>
              </a:ext>
            </a:extLst>
          </p:cNvPr>
          <p:cNvSpPr/>
          <p:nvPr/>
        </p:nvSpPr>
        <p:spPr bwMode="auto">
          <a:xfrm>
            <a:off x="6330290" y="5785827"/>
            <a:ext cx="266048" cy="297528"/>
          </a:xfrm>
          <a:custGeom>
            <a:avLst/>
            <a:gdLst>
              <a:gd name="connsiteX0" fmla="*/ 221980 w 592223"/>
              <a:gd name="connsiteY0" fmla="*/ 389269 h 601134"/>
              <a:gd name="connsiteX1" fmla="*/ 206643 w 592223"/>
              <a:gd name="connsiteY1" fmla="*/ 390881 h 601134"/>
              <a:gd name="connsiteX2" fmla="*/ 139645 w 592223"/>
              <a:gd name="connsiteY2" fmla="*/ 469057 h 601134"/>
              <a:gd name="connsiteX3" fmla="*/ 98478 w 592223"/>
              <a:gd name="connsiteY3" fmla="*/ 438431 h 601134"/>
              <a:gd name="connsiteX4" fmla="*/ 83142 w 592223"/>
              <a:gd name="connsiteY4" fmla="*/ 440043 h 601134"/>
              <a:gd name="connsiteX5" fmla="*/ 85563 w 592223"/>
              <a:gd name="connsiteY5" fmla="*/ 455356 h 601134"/>
              <a:gd name="connsiteX6" fmla="*/ 134802 w 592223"/>
              <a:gd name="connsiteY6" fmla="*/ 492429 h 601134"/>
              <a:gd name="connsiteX7" fmla="*/ 141260 w 592223"/>
              <a:gd name="connsiteY7" fmla="*/ 494041 h 601134"/>
              <a:gd name="connsiteX8" fmla="*/ 149332 w 592223"/>
              <a:gd name="connsiteY8" fmla="*/ 490817 h 601134"/>
              <a:gd name="connsiteX9" fmla="*/ 222787 w 592223"/>
              <a:gd name="connsiteY9" fmla="*/ 404581 h 601134"/>
              <a:gd name="connsiteX10" fmla="*/ 221980 w 592223"/>
              <a:gd name="connsiteY10" fmla="*/ 389269 h 601134"/>
              <a:gd name="connsiteX11" fmla="*/ 439075 w 592223"/>
              <a:gd name="connsiteY11" fmla="*/ 344088 h 601134"/>
              <a:gd name="connsiteX12" fmla="*/ 344643 w 592223"/>
              <a:gd name="connsiteY12" fmla="*/ 438365 h 601134"/>
              <a:gd name="connsiteX13" fmla="*/ 439075 w 592223"/>
              <a:gd name="connsiteY13" fmla="*/ 532642 h 601134"/>
              <a:gd name="connsiteX14" fmla="*/ 534313 w 592223"/>
              <a:gd name="connsiteY14" fmla="*/ 438365 h 601134"/>
              <a:gd name="connsiteX15" fmla="*/ 439075 w 592223"/>
              <a:gd name="connsiteY15" fmla="*/ 344088 h 601134"/>
              <a:gd name="connsiteX16" fmla="*/ 439075 w 592223"/>
              <a:gd name="connsiteY16" fmla="*/ 322332 h 601134"/>
              <a:gd name="connsiteX17" fmla="*/ 555298 w 592223"/>
              <a:gd name="connsiteY17" fmla="*/ 438365 h 601134"/>
              <a:gd name="connsiteX18" fmla="*/ 525435 w 592223"/>
              <a:gd name="connsiteY18" fmla="*/ 516527 h 601134"/>
              <a:gd name="connsiteX19" fmla="*/ 589197 w 592223"/>
              <a:gd name="connsiteY19" fmla="*/ 583407 h 601134"/>
              <a:gd name="connsiteX20" fmla="*/ 589197 w 592223"/>
              <a:gd name="connsiteY20" fmla="*/ 598717 h 601134"/>
              <a:gd name="connsiteX21" fmla="*/ 581933 w 592223"/>
              <a:gd name="connsiteY21" fmla="*/ 601134 h 601134"/>
              <a:gd name="connsiteX22" fmla="*/ 573861 w 592223"/>
              <a:gd name="connsiteY22" fmla="*/ 597911 h 601134"/>
              <a:gd name="connsiteX23" fmla="*/ 509293 w 592223"/>
              <a:gd name="connsiteY23" fmla="*/ 531031 h 601134"/>
              <a:gd name="connsiteX24" fmla="*/ 439075 w 592223"/>
              <a:gd name="connsiteY24" fmla="*/ 554399 h 601134"/>
              <a:gd name="connsiteX25" fmla="*/ 322851 w 592223"/>
              <a:gd name="connsiteY25" fmla="*/ 438365 h 601134"/>
              <a:gd name="connsiteX26" fmla="*/ 439075 w 592223"/>
              <a:gd name="connsiteY26" fmla="*/ 322332 h 601134"/>
              <a:gd name="connsiteX27" fmla="*/ 221980 w 592223"/>
              <a:gd name="connsiteY27" fmla="*/ 228081 h 601134"/>
              <a:gd name="connsiteX28" fmla="*/ 206643 w 592223"/>
              <a:gd name="connsiteY28" fmla="*/ 229693 h 601134"/>
              <a:gd name="connsiteX29" fmla="*/ 139645 w 592223"/>
              <a:gd name="connsiteY29" fmla="*/ 307869 h 601134"/>
              <a:gd name="connsiteX30" fmla="*/ 98478 w 592223"/>
              <a:gd name="connsiteY30" fmla="*/ 277243 h 601134"/>
              <a:gd name="connsiteX31" fmla="*/ 83142 w 592223"/>
              <a:gd name="connsiteY31" fmla="*/ 278855 h 601134"/>
              <a:gd name="connsiteX32" fmla="*/ 85563 w 592223"/>
              <a:gd name="connsiteY32" fmla="*/ 294168 h 601134"/>
              <a:gd name="connsiteX33" fmla="*/ 134802 w 592223"/>
              <a:gd name="connsiteY33" fmla="*/ 331241 h 601134"/>
              <a:gd name="connsiteX34" fmla="*/ 141260 w 592223"/>
              <a:gd name="connsiteY34" fmla="*/ 332853 h 601134"/>
              <a:gd name="connsiteX35" fmla="*/ 149332 w 592223"/>
              <a:gd name="connsiteY35" fmla="*/ 329629 h 601134"/>
              <a:gd name="connsiteX36" fmla="*/ 222787 w 592223"/>
              <a:gd name="connsiteY36" fmla="*/ 243394 h 601134"/>
              <a:gd name="connsiteX37" fmla="*/ 221980 w 592223"/>
              <a:gd name="connsiteY37" fmla="*/ 228081 h 601134"/>
              <a:gd name="connsiteX38" fmla="*/ 290592 w 592223"/>
              <a:gd name="connsiteY38" fmla="*/ 128950 h 601134"/>
              <a:gd name="connsiteX39" fmla="*/ 280098 w 592223"/>
              <a:gd name="connsiteY39" fmla="*/ 139428 h 601134"/>
              <a:gd name="connsiteX40" fmla="*/ 290592 w 592223"/>
              <a:gd name="connsiteY40" fmla="*/ 150711 h 601134"/>
              <a:gd name="connsiteX41" fmla="*/ 484319 w 592223"/>
              <a:gd name="connsiteY41" fmla="*/ 150711 h 601134"/>
              <a:gd name="connsiteX42" fmla="*/ 495620 w 592223"/>
              <a:gd name="connsiteY42" fmla="*/ 139428 h 601134"/>
              <a:gd name="connsiteX43" fmla="*/ 484319 w 592223"/>
              <a:gd name="connsiteY43" fmla="*/ 128950 h 601134"/>
              <a:gd name="connsiteX44" fmla="*/ 221980 w 592223"/>
              <a:gd name="connsiteY44" fmla="*/ 78176 h 601134"/>
              <a:gd name="connsiteX45" fmla="*/ 206643 w 592223"/>
              <a:gd name="connsiteY45" fmla="*/ 78982 h 601134"/>
              <a:gd name="connsiteX46" fmla="*/ 139645 w 592223"/>
              <a:gd name="connsiteY46" fmla="*/ 157158 h 601134"/>
              <a:gd name="connsiteX47" fmla="*/ 98478 w 592223"/>
              <a:gd name="connsiteY47" fmla="*/ 126533 h 601134"/>
              <a:gd name="connsiteX48" fmla="*/ 83142 w 592223"/>
              <a:gd name="connsiteY48" fmla="*/ 128950 h 601134"/>
              <a:gd name="connsiteX49" fmla="*/ 85563 w 592223"/>
              <a:gd name="connsiteY49" fmla="*/ 143457 h 601134"/>
              <a:gd name="connsiteX50" fmla="*/ 134802 w 592223"/>
              <a:gd name="connsiteY50" fmla="*/ 180530 h 601134"/>
              <a:gd name="connsiteX51" fmla="*/ 141260 w 592223"/>
              <a:gd name="connsiteY51" fmla="*/ 182948 h 601134"/>
              <a:gd name="connsiteX52" fmla="*/ 149332 w 592223"/>
              <a:gd name="connsiteY52" fmla="*/ 178919 h 601134"/>
              <a:gd name="connsiteX53" fmla="*/ 222787 w 592223"/>
              <a:gd name="connsiteY53" fmla="*/ 92683 h 601134"/>
              <a:gd name="connsiteX54" fmla="*/ 221980 w 592223"/>
              <a:gd name="connsiteY54" fmla="*/ 78176 h 601134"/>
              <a:gd name="connsiteX55" fmla="*/ 131573 w 592223"/>
              <a:gd name="connsiteY55" fmla="*/ 0 h 601134"/>
              <a:gd name="connsiteX56" fmla="*/ 450417 w 592223"/>
              <a:gd name="connsiteY56" fmla="*/ 0 h 601134"/>
              <a:gd name="connsiteX57" fmla="*/ 581183 w 592223"/>
              <a:gd name="connsiteY57" fmla="*/ 130562 h 601134"/>
              <a:gd name="connsiteX58" fmla="*/ 581183 w 592223"/>
              <a:gd name="connsiteY58" fmla="*/ 395716 h 601134"/>
              <a:gd name="connsiteX59" fmla="*/ 489970 w 592223"/>
              <a:gd name="connsiteY59" fmla="*/ 299003 h 601134"/>
              <a:gd name="connsiteX60" fmla="*/ 495620 w 592223"/>
              <a:gd name="connsiteY60" fmla="*/ 290138 h 601134"/>
              <a:gd name="connsiteX61" fmla="*/ 484319 w 592223"/>
              <a:gd name="connsiteY61" fmla="*/ 279661 h 601134"/>
              <a:gd name="connsiteX62" fmla="*/ 290592 w 592223"/>
              <a:gd name="connsiteY62" fmla="*/ 279661 h 601134"/>
              <a:gd name="connsiteX63" fmla="*/ 280098 w 592223"/>
              <a:gd name="connsiteY63" fmla="*/ 290138 h 601134"/>
              <a:gd name="connsiteX64" fmla="*/ 290592 w 592223"/>
              <a:gd name="connsiteY64" fmla="*/ 300615 h 601134"/>
              <a:gd name="connsiteX65" fmla="*/ 384227 w 592223"/>
              <a:gd name="connsiteY65" fmla="*/ 300615 h 601134"/>
              <a:gd name="connsiteX66" fmla="*/ 290592 w 592223"/>
              <a:gd name="connsiteY66" fmla="*/ 438431 h 601134"/>
              <a:gd name="connsiteX67" fmla="*/ 291399 w 592223"/>
              <a:gd name="connsiteY67" fmla="*/ 440849 h 601134"/>
              <a:gd name="connsiteX68" fmla="*/ 290592 w 592223"/>
              <a:gd name="connsiteY68" fmla="*/ 440849 h 601134"/>
              <a:gd name="connsiteX69" fmla="*/ 293013 w 592223"/>
              <a:gd name="connsiteY69" fmla="*/ 461803 h 601134"/>
              <a:gd name="connsiteX70" fmla="*/ 396335 w 592223"/>
              <a:gd name="connsiteY70" fmla="*/ 580276 h 601134"/>
              <a:gd name="connsiteX71" fmla="*/ 131573 w 592223"/>
              <a:gd name="connsiteY71" fmla="*/ 580276 h 601134"/>
              <a:gd name="connsiteX72" fmla="*/ 0 w 592223"/>
              <a:gd name="connsiteY72" fmla="*/ 449714 h 601134"/>
              <a:gd name="connsiteX73" fmla="*/ 0 w 592223"/>
              <a:gd name="connsiteY73" fmla="*/ 130562 h 601134"/>
              <a:gd name="connsiteX74" fmla="*/ 131573 w 592223"/>
              <a:gd name="connsiteY74" fmla="*/ 0 h 60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92223" h="601134">
                <a:moveTo>
                  <a:pt x="221980" y="389269"/>
                </a:moveTo>
                <a:cubicBezTo>
                  <a:pt x="217136" y="385239"/>
                  <a:pt x="210679" y="386045"/>
                  <a:pt x="206643" y="390881"/>
                </a:cubicBezTo>
                <a:lnTo>
                  <a:pt x="139645" y="469057"/>
                </a:lnTo>
                <a:lnTo>
                  <a:pt x="98478" y="438431"/>
                </a:lnTo>
                <a:cubicBezTo>
                  <a:pt x="93635" y="434401"/>
                  <a:pt x="87178" y="435207"/>
                  <a:pt x="83142" y="440043"/>
                </a:cubicBezTo>
                <a:cubicBezTo>
                  <a:pt x="79913" y="444878"/>
                  <a:pt x="80720" y="452132"/>
                  <a:pt x="85563" y="455356"/>
                </a:cubicBezTo>
                <a:lnTo>
                  <a:pt x="134802" y="492429"/>
                </a:lnTo>
                <a:cubicBezTo>
                  <a:pt x="136417" y="493235"/>
                  <a:pt x="138838" y="494041"/>
                  <a:pt x="141260" y="494041"/>
                </a:cubicBezTo>
                <a:cubicBezTo>
                  <a:pt x="143681" y="494041"/>
                  <a:pt x="146910" y="493235"/>
                  <a:pt x="149332" y="490817"/>
                </a:cubicBezTo>
                <a:lnTo>
                  <a:pt x="222787" y="404581"/>
                </a:lnTo>
                <a:cubicBezTo>
                  <a:pt x="226823" y="399746"/>
                  <a:pt x="226016" y="393298"/>
                  <a:pt x="221980" y="389269"/>
                </a:cubicBezTo>
                <a:close/>
                <a:moveTo>
                  <a:pt x="439075" y="344088"/>
                </a:moveTo>
                <a:cubicBezTo>
                  <a:pt x="387420" y="344088"/>
                  <a:pt x="344643" y="385989"/>
                  <a:pt x="344643" y="438365"/>
                </a:cubicBezTo>
                <a:cubicBezTo>
                  <a:pt x="344643" y="490741"/>
                  <a:pt x="387420" y="532642"/>
                  <a:pt x="439075" y="532642"/>
                </a:cubicBezTo>
                <a:cubicBezTo>
                  <a:pt x="491537" y="532642"/>
                  <a:pt x="534313" y="490741"/>
                  <a:pt x="534313" y="438365"/>
                </a:cubicBezTo>
                <a:cubicBezTo>
                  <a:pt x="534313" y="385989"/>
                  <a:pt x="491537" y="344088"/>
                  <a:pt x="439075" y="344088"/>
                </a:cubicBezTo>
                <a:close/>
                <a:moveTo>
                  <a:pt x="439075" y="322332"/>
                </a:moveTo>
                <a:cubicBezTo>
                  <a:pt x="503643" y="322332"/>
                  <a:pt x="555298" y="374708"/>
                  <a:pt x="555298" y="438365"/>
                </a:cubicBezTo>
                <a:cubicBezTo>
                  <a:pt x="555298" y="468179"/>
                  <a:pt x="543999" y="495576"/>
                  <a:pt x="525435" y="516527"/>
                </a:cubicBezTo>
                <a:lnTo>
                  <a:pt x="589197" y="583407"/>
                </a:lnTo>
                <a:cubicBezTo>
                  <a:pt x="593232" y="587436"/>
                  <a:pt x="593232" y="594688"/>
                  <a:pt x="589197" y="598717"/>
                </a:cubicBezTo>
                <a:cubicBezTo>
                  <a:pt x="586775" y="600328"/>
                  <a:pt x="584354" y="601134"/>
                  <a:pt x="581933" y="601134"/>
                </a:cubicBezTo>
                <a:cubicBezTo>
                  <a:pt x="578704" y="601134"/>
                  <a:pt x="576283" y="600328"/>
                  <a:pt x="573861" y="597911"/>
                </a:cubicBezTo>
                <a:lnTo>
                  <a:pt x="509293" y="531031"/>
                </a:lnTo>
                <a:cubicBezTo>
                  <a:pt x="489922" y="545535"/>
                  <a:pt x="465709" y="554399"/>
                  <a:pt x="439075" y="554399"/>
                </a:cubicBezTo>
                <a:cubicBezTo>
                  <a:pt x="375313" y="554399"/>
                  <a:pt x="322851" y="502022"/>
                  <a:pt x="322851" y="438365"/>
                </a:cubicBezTo>
                <a:cubicBezTo>
                  <a:pt x="322851" y="374708"/>
                  <a:pt x="375313" y="322332"/>
                  <a:pt x="439075" y="322332"/>
                </a:cubicBezTo>
                <a:close/>
                <a:moveTo>
                  <a:pt x="221980" y="228081"/>
                </a:moveTo>
                <a:cubicBezTo>
                  <a:pt x="217136" y="224051"/>
                  <a:pt x="210679" y="224857"/>
                  <a:pt x="206643" y="229693"/>
                </a:cubicBezTo>
                <a:lnTo>
                  <a:pt x="139645" y="307869"/>
                </a:lnTo>
                <a:lnTo>
                  <a:pt x="98478" y="277243"/>
                </a:lnTo>
                <a:cubicBezTo>
                  <a:pt x="93635" y="273213"/>
                  <a:pt x="87178" y="274019"/>
                  <a:pt x="83142" y="278855"/>
                </a:cubicBezTo>
                <a:cubicBezTo>
                  <a:pt x="79913" y="283691"/>
                  <a:pt x="80720" y="290944"/>
                  <a:pt x="85563" y="294168"/>
                </a:cubicBezTo>
                <a:lnTo>
                  <a:pt x="134802" y="331241"/>
                </a:lnTo>
                <a:cubicBezTo>
                  <a:pt x="136417" y="332047"/>
                  <a:pt x="138838" y="332853"/>
                  <a:pt x="141260" y="332853"/>
                </a:cubicBezTo>
                <a:cubicBezTo>
                  <a:pt x="143681" y="332853"/>
                  <a:pt x="146910" y="332047"/>
                  <a:pt x="149332" y="329629"/>
                </a:cubicBezTo>
                <a:lnTo>
                  <a:pt x="222787" y="243394"/>
                </a:lnTo>
                <a:cubicBezTo>
                  <a:pt x="226823" y="238558"/>
                  <a:pt x="226016" y="232111"/>
                  <a:pt x="221980" y="228081"/>
                </a:cubicBezTo>
                <a:close/>
                <a:moveTo>
                  <a:pt x="290592" y="128950"/>
                </a:moveTo>
                <a:cubicBezTo>
                  <a:pt x="284941" y="128950"/>
                  <a:pt x="280098" y="133786"/>
                  <a:pt x="280098" y="139428"/>
                </a:cubicBezTo>
                <a:cubicBezTo>
                  <a:pt x="280098" y="145875"/>
                  <a:pt x="284941" y="150711"/>
                  <a:pt x="290592" y="150711"/>
                </a:cubicBezTo>
                <a:lnTo>
                  <a:pt x="484319" y="150711"/>
                </a:lnTo>
                <a:cubicBezTo>
                  <a:pt x="490777" y="150711"/>
                  <a:pt x="495620" y="145875"/>
                  <a:pt x="495620" y="139428"/>
                </a:cubicBezTo>
                <a:cubicBezTo>
                  <a:pt x="495620" y="133786"/>
                  <a:pt x="490777" y="128950"/>
                  <a:pt x="484319" y="128950"/>
                </a:cubicBezTo>
                <a:close/>
                <a:moveTo>
                  <a:pt x="221980" y="78176"/>
                </a:moveTo>
                <a:cubicBezTo>
                  <a:pt x="217136" y="74147"/>
                  <a:pt x="210679" y="74147"/>
                  <a:pt x="206643" y="78982"/>
                </a:cubicBezTo>
                <a:lnTo>
                  <a:pt x="139645" y="157158"/>
                </a:lnTo>
                <a:lnTo>
                  <a:pt x="98478" y="126533"/>
                </a:lnTo>
                <a:cubicBezTo>
                  <a:pt x="93635" y="123309"/>
                  <a:pt x="87178" y="124115"/>
                  <a:pt x="83142" y="128950"/>
                </a:cubicBezTo>
                <a:cubicBezTo>
                  <a:pt x="79913" y="133786"/>
                  <a:pt x="80720" y="140233"/>
                  <a:pt x="85563" y="143457"/>
                </a:cubicBezTo>
                <a:lnTo>
                  <a:pt x="134802" y="180530"/>
                </a:lnTo>
                <a:cubicBezTo>
                  <a:pt x="136417" y="182142"/>
                  <a:pt x="138838" y="182948"/>
                  <a:pt x="141260" y="182948"/>
                </a:cubicBezTo>
                <a:cubicBezTo>
                  <a:pt x="143681" y="182948"/>
                  <a:pt x="146910" y="181336"/>
                  <a:pt x="149332" y="178919"/>
                </a:cubicBezTo>
                <a:lnTo>
                  <a:pt x="222787" y="92683"/>
                </a:lnTo>
                <a:cubicBezTo>
                  <a:pt x="226823" y="88653"/>
                  <a:pt x="226016" y="81400"/>
                  <a:pt x="221980" y="78176"/>
                </a:cubicBezTo>
                <a:close/>
                <a:moveTo>
                  <a:pt x="131573" y="0"/>
                </a:moveTo>
                <a:lnTo>
                  <a:pt x="450417" y="0"/>
                </a:lnTo>
                <a:cubicBezTo>
                  <a:pt x="523065" y="0"/>
                  <a:pt x="581183" y="58834"/>
                  <a:pt x="581183" y="130562"/>
                </a:cubicBezTo>
                <a:lnTo>
                  <a:pt x="581183" y="395716"/>
                </a:lnTo>
                <a:cubicBezTo>
                  <a:pt x="568268" y="350584"/>
                  <a:pt x="533558" y="315122"/>
                  <a:pt x="489970" y="299003"/>
                </a:cubicBezTo>
                <a:cubicBezTo>
                  <a:pt x="493198" y="297392"/>
                  <a:pt x="495620" y="294168"/>
                  <a:pt x="495620" y="290138"/>
                </a:cubicBezTo>
                <a:cubicBezTo>
                  <a:pt x="495620" y="284497"/>
                  <a:pt x="490777" y="279661"/>
                  <a:pt x="484319" y="279661"/>
                </a:cubicBezTo>
                <a:lnTo>
                  <a:pt x="290592" y="279661"/>
                </a:lnTo>
                <a:cubicBezTo>
                  <a:pt x="284941" y="279661"/>
                  <a:pt x="280098" y="284497"/>
                  <a:pt x="280098" y="290138"/>
                </a:cubicBezTo>
                <a:cubicBezTo>
                  <a:pt x="280098" y="295780"/>
                  <a:pt x="284941" y="300615"/>
                  <a:pt x="290592" y="300615"/>
                </a:cubicBezTo>
                <a:lnTo>
                  <a:pt x="384227" y="300615"/>
                </a:lnTo>
                <a:cubicBezTo>
                  <a:pt x="329337" y="323182"/>
                  <a:pt x="290592" y="376374"/>
                  <a:pt x="290592" y="438431"/>
                </a:cubicBezTo>
                <a:cubicBezTo>
                  <a:pt x="290592" y="439237"/>
                  <a:pt x="291399" y="440043"/>
                  <a:pt x="291399" y="440849"/>
                </a:cubicBezTo>
                <a:lnTo>
                  <a:pt x="290592" y="440849"/>
                </a:lnTo>
                <a:cubicBezTo>
                  <a:pt x="290592" y="448908"/>
                  <a:pt x="293013" y="461803"/>
                  <a:pt x="293013" y="461803"/>
                </a:cubicBezTo>
                <a:cubicBezTo>
                  <a:pt x="301892" y="518219"/>
                  <a:pt x="343059" y="564157"/>
                  <a:pt x="396335" y="580276"/>
                </a:cubicBezTo>
                <a:lnTo>
                  <a:pt x="131573" y="580276"/>
                </a:lnTo>
                <a:cubicBezTo>
                  <a:pt x="58926" y="580276"/>
                  <a:pt x="0" y="521443"/>
                  <a:pt x="0" y="449714"/>
                </a:cubicBezTo>
                <a:lnTo>
                  <a:pt x="0" y="130562"/>
                </a:lnTo>
                <a:cubicBezTo>
                  <a:pt x="0" y="58834"/>
                  <a:pt x="58926" y="0"/>
                  <a:pt x="1315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85000"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81E1A39-2612-4655-A564-4F7E3547A5FC}"/>
              </a:ext>
            </a:extLst>
          </p:cNvPr>
          <p:cNvSpPr/>
          <p:nvPr/>
        </p:nvSpPr>
        <p:spPr>
          <a:xfrm>
            <a:off x="4178423" y="2674495"/>
            <a:ext cx="3835154" cy="32615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95000"/>
                    <a:lumOff val="5000"/>
                    <a:alpha val="40000"/>
                  </a:schemeClr>
                </a:solidFill>
                <a:latin typeface="Abadi" panose="020B06040201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 , Julia !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1C379F-F8F9-48F2-AE16-933FC8E8EB05}"/>
              </a:ext>
            </a:extLst>
          </p:cNvPr>
          <p:cNvSpPr/>
          <p:nvPr/>
        </p:nvSpPr>
        <p:spPr>
          <a:xfrm>
            <a:off x="8168150" y="2505818"/>
            <a:ext cx="682887" cy="663510"/>
          </a:xfrm>
          <a:prstGeom prst="ellipse">
            <a:avLst/>
          </a:prstGeom>
          <a:solidFill>
            <a:srgbClr val="FBD6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F6195710-56F1-490F-9AFF-F2E8DAB45C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7542" y="2552593"/>
            <a:ext cx="457030" cy="569959"/>
          </a:xfrm>
          <a:prstGeom prst="rect">
            <a:avLst/>
          </a:prstGeom>
        </p:spPr>
      </p:pic>
      <p:pic>
        <p:nvPicPr>
          <p:cNvPr id="27" name="Graphic 26" descr="Right pointing backhand index with solid fill">
            <a:extLst>
              <a:ext uri="{FF2B5EF4-FFF2-40B4-BE49-F238E27FC236}">
                <a16:creationId xmlns:a16="http://schemas.microsoft.com/office/drawing/2014/main" id="{C6437C1F-CFBE-47E6-AE01-A6F8458199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8909342" y="5909543"/>
            <a:ext cx="682887" cy="682887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A90B65-1D44-41E7-9B80-4B1DB1ED7DA2}"/>
              </a:ext>
            </a:extLst>
          </p:cNvPr>
          <p:cNvSpPr/>
          <p:nvPr/>
        </p:nvSpPr>
        <p:spPr>
          <a:xfrm>
            <a:off x="1291007" y="5748450"/>
            <a:ext cx="1056443" cy="321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Log out</a:t>
            </a:r>
          </a:p>
        </p:txBody>
      </p:sp>
    </p:spTree>
    <p:extLst>
      <p:ext uri="{BB962C8B-B14F-4D97-AF65-F5344CB8AC3E}">
        <p14:creationId xmlns:p14="http://schemas.microsoft.com/office/powerpoint/2010/main" val="1180720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FFEA69"/>
      </a:accent1>
      <a:accent2>
        <a:srgbClr val="FFF2CC"/>
      </a:accent2>
      <a:accent3>
        <a:srgbClr val="FAD632"/>
      </a:accent3>
      <a:accent4>
        <a:srgbClr val="FFEA69"/>
      </a:accent4>
      <a:accent5>
        <a:srgbClr val="4472C4"/>
      </a:accent5>
      <a:accent6>
        <a:srgbClr val="6EAC46"/>
      </a:accent6>
      <a:hlink>
        <a:srgbClr val="0563C1"/>
      </a:hlink>
      <a:folHlink>
        <a:srgbClr val="954D72"/>
      </a:folHlink>
    </a:clrScheme>
    <a:fontScheme name="sp2pe21u">
      <a:majorFont>
        <a:latin typeface="Agency FB"/>
        <a:ea typeface="Microsoft YaHei"/>
        <a:cs typeface=""/>
      </a:majorFont>
      <a:minorFont>
        <a:latin typeface="Agency FB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FFEA69"/>
    </a:accent1>
    <a:accent2>
      <a:srgbClr val="FFF2CC"/>
    </a:accent2>
    <a:accent3>
      <a:srgbClr val="FAD632"/>
    </a:accent3>
    <a:accent4>
      <a:srgbClr val="FFEA69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FFEA69"/>
    </a:accent1>
    <a:accent2>
      <a:srgbClr val="FFF2CC"/>
    </a:accent2>
    <a:accent3>
      <a:srgbClr val="FAD632"/>
    </a:accent3>
    <a:accent4>
      <a:srgbClr val="FFEA69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FFEA69"/>
    </a:accent1>
    <a:accent2>
      <a:srgbClr val="FFF2CC"/>
    </a:accent2>
    <a:accent3>
      <a:srgbClr val="FAD632"/>
    </a:accent3>
    <a:accent4>
      <a:srgbClr val="FFEA69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2316</TotalTime>
  <Words>4542</Words>
  <Application>Microsoft Office PowerPoint</Application>
  <PresentationFormat>Widescreen</PresentationFormat>
  <Paragraphs>1329</Paragraphs>
  <Slides>57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黑体</vt:lpstr>
      <vt:lpstr>Abadi</vt:lpstr>
      <vt:lpstr>Agency FB</vt:lpstr>
      <vt:lpstr>Aldhabi</vt:lpstr>
      <vt:lpstr>Arial</vt:lpstr>
      <vt:lpstr>Calibri</vt:lpstr>
      <vt:lpstr>Cavolini</vt:lpstr>
      <vt:lpstr>Helvetica</vt:lpstr>
      <vt:lpstr>Segoe UI Semilight</vt:lpstr>
      <vt:lpstr>Tahoma</vt:lpstr>
      <vt:lpstr>Times New Roman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配色</dc:title>
  <dc:creator>JINGFANG HUANG</dc:creator>
  <cp:lastModifiedBy>JINGFANG HUANG</cp:lastModifiedBy>
  <cp:revision>90</cp:revision>
  <dcterms:created xsi:type="dcterms:W3CDTF">2021-10-10T13:59:23Z</dcterms:created>
  <dcterms:modified xsi:type="dcterms:W3CDTF">2022-02-12T06:16:33Z</dcterms:modified>
</cp:coreProperties>
</file>